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4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bdtamboli/cs691-HouseHunt-team1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abdtamboli/cs691-HouseHunt-team1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194A12-7656-8D42-AD37-0EAFFFD8941B}" type="doc">
      <dgm:prSet loTypeId="urn:microsoft.com/office/officeart/2005/8/layout/target3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D0A905-8C06-7B40-8DAA-7915932DD7F9}">
      <dgm:prSet phldrT="[Text]"/>
      <dgm:spPr/>
      <dgm:t>
        <a:bodyPr/>
        <a:lstStyle/>
        <a:p>
          <a:r>
            <a:rPr lang="en-US" dirty="0"/>
            <a:t>GitHub</a:t>
          </a:r>
        </a:p>
      </dgm:t>
    </dgm:pt>
    <dgm:pt modelId="{729C3605-A8FE-D44C-AC9C-CD78ED3F9CF9}" type="parTrans" cxnId="{2D28FC0E-A4CA-D64A-95A5-742A18553724}">
      <dgm:prSet/>
      <dgm:spPr/>
      <dgm:t>
        <a:bodyPr/>
        <a:lstStyle/>
        <a:p>
          <a:endParaRPr lang="en-US"/>
        </a:p>
      </dgm:t>
    </dgm:pt>
    <dgm:pt modelId="{94586359-DCFF-034B-BF7A-9FEB71FEC3D2}" type="sibTrans" cxnId="{2D28FC0E-A4CA-D64A-95A5-742A18553724}">
      <dgm:prSet/>
      <dgm:spPr/>
      <dgm:t>
        <a:bodyPr/>
        <a:lstStyle/>
        <a:p>
          <a:endParaRPr lang="en-US"/>
        </a:p>
      </dgm:t>
    </dgm:pt>
    <dgm:pt modelId="{77244387-0E10-1F49-9841-5770ABC24614}">
      <dgm:prSet phldrT="[Text]"/>
      <dgm:spPr/>
      <dgm:t>
        <a:bodyPr/>
        <a:lstStyle/>
        <a:p>
          <a:r>
            <a:rPr lang="en-US" dirty="0"/>
            <a:t>Repo Structure</a:t>
          </a:r>
        </a:p>
      </dgm:t>
    </dgm:pt>
    <dgm:pt modelId="{24A6E1E5-2399-8C48-817C-59636152C6F5}" type="parTrans" cxnId="{3F5E088E-8161-1E4F-90A9-BE7C504066C6}">
      <dgm:prSet/>
      <dgm:spPr/>
      <dgm:t>
        <a:bodyPr/>
        <a:lstStyle/>
        <a:p>
          <a:endParaRPr lang="en-US"/>
        </a:p>
      </dgm:t>
    </dgm:pt>
    <dgm:pt modelId="{744F0E71-4C0D-B140-9914-E9A1C35F939C}" type="sibTrans" cxnId="{3F5E088E-8161-1E4F-90A9-BE7C504066C6}">
      <dgm:prSet/>
      <dgm:spPr/>
      <dgm:t>
        <a:bodyPr/>
        <a:lstStyle/>
        <a:p>
          <a:endParaRPr lang="en-US"/>
        </a:p>
      </dgm:t>
    </dgm:pt>
    <dgm:pt modelId="{65380678-2D78-0449-A4FD-8013C5C343B7}">
      <dgm:prSet phldrT="[Text]"/>
      <dgm:spPr/>
      <dgm:t>
        <a:bodyPr/>
        <a:lstStyle/>
        <a:p>
          <a:r>
            <a:rPr lang="en-US" dirty="0"/>
            <a:t>Pre-requisites</a:t>
          </a:r>
        </a:p>
      </dgm:t>
    </dgm:pt>
    <dgm:pt modelId="{53D0A095-5F98-1B49-BB75-3C9DBD7BD7F7}" type="parTrans" cxnId="{BAD8EF03-9488-0841-A342-51EAEE56694A}">
      <dgm:prSet/>
      <dgm:spPr/>
      <dgm:t>
        <a:bodyPr/>
        <a:lstStyle/>
        <a:p>
          <a:endParaRPr lang="en-US"/>
        </a:p>
      </dgm:t>
    </dgm:pt>
    <dgm:pt modelId="{62B0C4B9-64B7-F743-9ED9-28482C2E16A7}" type="sibTrans" cxnId="{BAD8EF03-9488-0841-A342-51EAEE56694A}">
      <dgm:prSet/>
      <dgm:spPr/>
      <dgm:t>
        <a:bodyPr/>
        <a:lstStyle/>
        <a:p>
          <a:endParaRPr lang="en-US"/>
        </a:p>
      </dgm:t>
    </dgm:pt>
    <dgm:pt modelId="{39CDFB37-1C5B-CF46-A160-F564D2297077}">
      <dgm:prSet phldrT="[Text]"/>
      <dgm:spPr/>
      <dgm:t>
        <a:bodyPr/>
        <a:lstStyle/>
        <a:p>
          <a:r>
            <a:rPr lang="en-US" dirty="0"/>
            <a:t>Code Snippets</a:t>
          </a:r>
        </a:p>
      </dgm:t>
    </dgm:pt>
    <dgm:pt modelId="{3E45A500-D5CD-D04A-A421-B826B0C2969A}" type="parTrans" cxnId="{B7D1BC2E-D65A-614A-91FA-B12A75E770E5}">
      <dgm:prSet/>
      <dgm:spPr/>
      <dgm:t>
        <a:bodyPr/>
        <a:lstStyle/>
        <a:p>
          <a:endParaRPr lang="en-US"/>
        </a:p>
      </dgm:t>
    </dgm:pt>
    <dgm:pt modelId="{6DA56457-CD4B-8C47-93A1-F91243AD6B89}" type="sibTrans" cxnId="{B7D1BC2E-D65A-614A-91FA-B12A75E770E5}">
      <dgm:prSet/>
      <dgm:spPr/>
      <dgm:t>
        <a:bodyPr/>
        <a:lstStyle/>
        <a:p>
          <a:endParaRPr lang="en-US"/>
        </a:p>
      </dgm:t>
    </dgm:pt>
    <dgm:pt modelId="{C46BE9C0-B62C-7545-BCBB-C0883FE7C0CB}">
      <dgm:prSet phldrT="[Text]"/>
      <dgm:spPr/>
      <dgm:t>
        <a:bodyPr/>
        <a:lstStyle/>
        <a:p>
          <a:r>
            <a:rPr lang="en-US" dirty="0"/>
            <a:t>Frontend</a:t>
          </a:r>
        </a:p>
      </dgm:t>
    </dgm:pt>
    <dgm:pt modelId="{501AE70D-5174-294C-A95E-D6FD671144C4}" type="parTrans" cxnId="{C0DBD538-EEAD-234F-A079-B57792B85CCE}">
      <dgm:prSet/>
      <dgm:spPr/>
      <dgm:t>
        <a:bodyPr/>
        <a:lstStyle/>
        <a:p>
          <a:endParaRPr lang="en-US"/>
        </a:p>
      </dgm:t>
    </dgm:pt>
    <dgm:pt modelId="{61E0F8E6-89B2-EC4B-A877-954F35109506}" type="sibTrans" cxnId="{C0DBD538-EEAD-234F-A079-B57792B85CCE}">
      <dgm:prSet/>
      <dgm:spPr/>
      <dgm:t>
        <a:bodyPr/>
        <a:lstStyle/>
        <a:p>
          <a:endParaRPr lang="en-US"/>
        </a:p>
      </dgm:t>
    </dgm:pt>
    <dgm:pt modelId="{FF297265-BBAB-544A-AAE2-A0EFEF3B25CA}">
      <dgm:prSet phldrT="[Text]"/>
      <dgm:spPr/>
      <dgm:t>
        <a:bodyPr/>
        <a:lstStyle/>
        <a:p>
          <a:r>
            <a:rPr lang="en-US" dirty="0"/>
            <a:t>Backend</a:t>
          </a:r>
        </a:p>
      </dgm:t>
    </dgm:pt>
    <dgm:pt modelId="{71E05529-16B5-ED40-999A-B6092BA933DB}" type="parTrans" cxnId="{296CD756-5BFC-E146-BC57-1B99DF96F511}">
      <dgm:prSet/>
      <dgm:spPr/>
      <dgm:t>
        <a:bodyPr/>
        <a:lstStyle/>
        <a:p>
          <a:endParaRPr lang="en-US"/>
        </a:p>
      </dgm:t>
    </dgm:pt>
    <dgm:pt modelId="{E597B3E0-2A40-DF47-8DEC-A9C6F0E02DE0}" type="sibTrans" cxnId="{296CD756-5BFC-E146-BC57-1B99DF96F511}">
      <dgm:prSet/>
      <dgm:spPr/>
      <dgm:t>
        <a:bodyPr/>
        <a:lstStyle/>
        <a:p>
          <a:endParaRPr lang="en-US"/>
        </a:p>
      </dgm:t>
    </dgm:pt>
    <dgm:pt modelId="{0FA987A0-A848-8445-890A-AAB3ABD763E4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1099AC94-2012-FB4B-9A67-7EE8681DCB22}" type="parTrans" cxnId="{A6C2F2AE-050C-224B-AFBB-EDF8A9C8CB7F}">
      <dgm:prSet/>
      <dgm:spPr/>
      <dgm:t>
        <a:bodyPr/>
        <a:lstStyle/>
        <a:p>
          <a:endParaRPr lang="en-US"/>
        </a:p>
      </dgm:t>
    </dgm:pt>
    <dgm:pt modelId="{FECBF0A9-3544-314C-A4A7-3CE489F9C6DE}" type="sibTrans" cxnId="{A6C2F2AE-050C-224B-AFBB-EDF8A9C8CB7F}">
      <dgm:prSet/>
      <dgm:spPr/>
      <dgm:t>
        <a:bodyPr/>
        <a:lstStyle/>
        <a:p>
          <a:endParaRPr lang="en-US"/>
        </a:p>
      </dgm:t>
    </dgm:pt>
    <dgm:pt modelId="{8C19A136-C60D-A644-8B35-B9293BEBC4BC}">
      <dgm:prSet phldrT="[Text]"/>
      <dgm:spPr/>
      <dgm:t>
        <a:bodyPr/>
        <a:lstStyle/>
        <a:p>
          <a:r>
            <a:rPr lang="en-US" dirty="0"/>
            <a:t>Jenkins</a:t>
          </a:r>
        </a:p>
      </dgm:t>
    </dgm:pt>
    <dgm:pt modelId="{4B0A811C-49F7-B44F-8185-42CBBDB8E32E}" type="parTrans" cxnId="{AE2E01C7-7BEF-9C48-B704-1CABBC264AE1}">
      <dgm:prSet/>
      <dgm:spPr/>
      <dgm:t>
        <a:bodyPr/>
        <a:lstStyle/>
        <a:p>
          <a:endParaRPr lang="en-US"/>
        </a:p>
      </dgm:t>
    </dgm:pt>
    <dgm:pt modelId="{825195C7-1EC0-A84A-BF35-9B629D9C3DE4}" type="sibTrans" cxnId="{AE2E01C7-7BEF-9C48-B704-1CABBC264AE1}">
      <dgm:prSet/>
      <dgm:spPr/>
      <dgm:t>
        <a:bodyPr/>
        <a:lstStyle/>
        <a:p>
          <a:endParaRPr lang="en-US"/>
        </a:p>
      </dgm:t>
    </dgm:pt>
    <dgm:pt modelId="{33FAEFE4-50F7-7141-A990-7F67EF8E6E47}">
      <dgm:prSet phldrT="[Text]"/>
      <dgm:spPr/>
      <dgm:t>
        <a:bodyPr/>
        <a:lstStyle/>
        <a:p>
          <a:r>
            <a:rPr lang="en-US" dirty="0"/>
            <a:t>Installation Guide</a:t>
          </a:r>
        </a:p>
      </dgm:t>
    </dgm:pt>
    <dgm:pt modelId="{F872E057-EFB9-7E48-9EF1-E62949CD8F6B}" type="parTrans" cxnId="{F4E9B018-89E7-8341-8E23-3B53DE28D70D}">
      <dgm:prSet/>
      <dgm:spPr/>
      <dgm:t>
        <a:bodyPr/>
        <a:lstStyle/>
        <a:p>
          <a:endParaRPr lang="en-US"/>
        </a:p>
      </dgm:t>
    </dgm:pt>
    <dgm:pt modelId="{44215B26-65FD-D343-9F1F-967796FC39C3}" type="sibTrans" cxnId="{F4E9B018-89E7-8341-8E23-3B53DE28D70D}">
      <dgm:prSet/>
      <dgm:spPr/>
      <dgm:t>
        <a:bodyPr/>
        <a:lstStyle/>
        <a:p>
          <a:endParaRPr lang="en-US"/>
        </a:p>
      </dgm:t>
    </dgm:pt>
    <dgm:pt modelId="{DD9FFAAB-A9D1-FF4A-850D-7E11A34F3640}" type="pres">
      <dgm:prSet presAssocID="{FF194A12-7656-8D42-AD37-0EAFFFD8941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4AF15EB-16CC-8649-B3A9-17F781D86751}" type="pres">
      <dgm:prSet presAssocID="{A0D0A905-8C06-7B40-8DAA-7915932DD7F9}" presName="circle1" presStyleLbl="node1" presStyleIdx="0" presStyleCnt="3"/>
      <dgm:spPr/>
    </dgm:pt>
    <dgm:pt modelId="{E4880841-6D2D-474F-B9B4-7BF101DC4B33}" type="pres">
      <dgm:prSet presAssocID="{A0D0A905-8C06-7B40-8DAA-7915932DD7F9}" presName="space" presStyleCnt="0"/>
      <dgm:spPr/>
    </dgm:pt>
    <dgm:pt modelId="{AD1BC61B-1A8E-9241-9A02-4F43B2BCD0CF}" type="pres">
      <dgm:prSet presAssocID="{A0D0A905-8C06-7B40-8DAA-7915932DD7F9}" presName="rect1" presStyleLbl="alignAcc1" presStyleIdx="0" presStyleCnt="3"/>
      <dgm:spPr/>
    </dgm:pt>
    <dgm:pt modelId="{B08C15CC-D13D-014F-82F7-339E8D70CC0D}" type="pres">
      <dgm:prSet presAssocID="{39CDFB37-1C5B-CF46-A160-F564D2297077}" presName="vertSpace2" presStyleLbl="node1" presStyleIdx="0" presStyleCnt="3"/>
      <dgm:spPr/>
    </dgm:pt>
    <dgm:pt modelId="{85417068-EF94-5E47-9387-4A6974C2692C}" type="pres">
      <dgm:prSet presAssocID="{39CDFB37-1C5B-CF46-A160-F564D2297077}" presName="circle2" presStyleLbl="node1" presStyleIdx="1" presStyleCnt="3"/>
      <dgm:spPr/>
    </dgm:pt>
    <dgm:pt modelId="{6C427E15-F7D6-154F-B511-C5EDF31ED4BE}" type="pres">
      <dgm:prSet presAssocID="{39CDFB37-1C5B-CF46-A160-F564D2297077}" presName="rect2" presStyleLbl="alignAcc1" presStyleIdx="1" presStyleCnt="3"/>
      <dgm:spPr/>
    </dgm:pt>
    <dgm:pt modelId="{F30CE19F-0D8D-A14A-830C-A9610621AE7A}" type="pres">
      <dgm:prSet presAssocID="{0FA987A0-A848-8445-890A-AAB3ABD763E4}" presName="vertSpace3" presStyleLbl="node1" presStyleIdx="1" presStyleCnt="3"/>
      <dgm:spPr/>
    </dgm:pt>
    <dgm:pt modelId="{5CFEC9A3-10C9-F94A-AEA9-2BF0346E46A6}" type="pres">
      <dgm:prSet presAssocID="{0FA987A0-A848-8445-890A-AAB3ABD763E4}" presName="circle3" presStyleLbl="node1" presStyleIdx="2" presStyleCnt="3"/>
      <dgm:spPr/>
    </dgm:pt>
    <dgm:pt modelId="{DB77F272-5C14-D34E-A50E-2085AEEED552}" type="pres">
      <dgm:prSet presAssocID="{0FA987A0-A848-8445-890A-AAB3ABD763E4}" presName="rect3" presStyleLbl="alignAcc1" presStyleIdx="2" presStyleCnt="3"/>
      <dgm:spPr/>
    </dgm:pt>
    <dgm:pt modelId="{02D68315-4028-4043-A242-6D7744FFA1DF}" type="pres">
      <dgm:prSet presAssocID="{A0D0A905-8C06-7B40-8DAA-7915932DD7F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2C6F5CCE-D206-0043-A1F0-2F033243B45A}" type="pres">
      <dgm:prSet presAssocID="{A0D0A905-8C06-7B40-8DAA-7915932DD7F9}" presName="rect1ChTx" presStyleLbl="alignAcc1" presStyleIdx="2" presStyleCnt="3">
        <dgm:presLayoutVars>
          <dgm:bulletEnabled val="1"/>
        </dgm:presLayoutVars>
      </dgm:prSet>
      <dgm:spPr/>
    </dgm:pt>
    <dgm:pt modelId="{B0A19C09-249B-3643-B299-C63F01FC8DBE}" type="pres">
      <dgm:prSet presAssocID="{39CDFB37-1C5B-CF46-A160-F564D2297077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28CB17D5-773C-144E-98E1-BA353E94908A}" type="pres">
      <dgm:prSet presAssocID="{39CDFB37-1C5B-CF46-A160-F564D2297077}" presName="rect2ChTx" presStyleLbl="alignAcc1" presStyleIdx="2" presStyleCnt="3">
        <dgm:presLayoutVars>
          <dgm:bulletEnabled val="1"/>
        </dgm:presLayoutVars>
      </dgm:prSet>
      <dgm:spPr/>
    </dgm:pt>
    <dgm:pt modelId="{0A58461C-1B46-6B4B-9AEB-AF46BD5E4512}" type="pres">
      <dgm:prSet presAssocID="{0FA987A0-A848-8445-890A-AAB3ABD763E4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20F8214E-108B-7141-B4F6-FFD6D7BF5E3E}" type="pres">
      <dgm:prSet presAssocID="{0FA987A0-A848-8445-890A-AAB3ABD763E4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B9C1D801-857D-8F4D-B2C3-850D8EAE5D66}" type="presOf" srcId="{C46BE9C0-B62C-7545-BCBB-C0883FE7C0CB}" destId="{28CB17D5-773C-144E-98E1-BA353E94908A}" srcOrd="0" destOrd="0" presId="urn:microsoft.com/office/officeart/2005/8/layout/target3"/>
    <dgm:cxn modelId="{BAD8EF03-9488-0841-A342-51EAEE56694A}" srcId="{A0D0A905-8C06-7B40-8DAA-7915932DD7F9}" destId="{65380678-2D78-0449-A4FD-8013C5C343B7}" srcOrd="1" destOrd="0" parTransId="{53D0A095-5F98-1B49-BB75-3C9DBD7BD7F7}" sibTransId="{62B0C4B9-64B7-F743-9ED9-28482C2E16A7}"/>
    <dgm:cxn modelId="{2D28FC0E-A4CA-D64A-95A5-742A18553724}" srcId="{FF194A12-7656-8D42-AD37-0EAFFFD8941B}" destId="{A0D0A905-8C06-7B40-8DAA-7915932DD7F9}" srcOrd="0" destOrd="0" parTransId="{729C3605-A8FE-D44C-AC9C-CD78ED3F9CF9}" sibTransId="{94586359-DCFF-034B-BF7A-9FEB71FEC3D2}"/>
    <dgm:cxn modelId="{F4E9B018-89E7-8341-8E23-3B53DE28D70D}" srcId="{A0D0A905-8C06-7B40-8DAA-7915932DD7F9}" destId="{33FAEFE4-50F7-7141-A990-7F67EF8E6E47}" srcOrd="2" destOrd="0" parTransId="{F872E057-EFB9-7E48-9EF1-E62949CD8F6B}" sibTransId="{44215B26-65FD-D343-9F1F-967796FC39C3}"/>
    <dgm:cxn modelId="{3CC46E27-0862-234F-AE53-C5947813D981}" type="presOf" srcId="{0FA987A0-A848-8445-890A-AAB3ABD763E4}" destId="{DB77F272-5C14-D34E-A50E-2085AEEED552}" srcOrd="0" destOrd="0" presId="urn:microsoft.com/office/officeart/2005/8/layout/target3"/>
    <dgm:cxn modelId="{B7D1BC2E-D65A-614A-91FA-B12A75E770E5}" srcId="{FF194A12-7656-8D42-AD37-0EAFFFD8941B}" destId="{39CDFB37-1C5B-CF46-A160-F564D2297077}" srcOrd="1" destOrd="0" parTransId="{3E45A500-D5CD-D04A-A421-B826B0C2969A}" sibTransId="{6DA56457-CD4B-8C47-93A1-F91243AD6B89}"/>
    <dgm:cxn modelId="{02BCF032-88E7-944B-AD5A-BEA66CC659C8}" type="presOf" srcId="{77244387-0E10-1F49-9841-5770ABC24614}" destId="{2C6F5CCE-D206-0043-A1F0-2F033243B45A}" srcOrd="0" destOrd="0" presId="urn:microsoft.com/office/officeart/2005/8/layout/target3"/>
    <dgm:cxn modelId="{C0DBD538-EEAD-234F-A079-B57792B85CCE}" srcId="{39CDFB37-1C5B-CF46-A160-F564D2297077}" destId="{C46BE9C0-B62C-7545-BCBB-C0883FE7C0CB}" srcOrd="0" destOrd="0" parTransId="{501AE70D-5174-294C-A95E-D6FD671144C4}" sibTransId="{61E0F8E6-89B2-EC4B-A877-954F35109506}"/>
    <dgm:cxn modelId="{CCBE666C-D262-0C46-81A7-CFE4CCE40EED}" type="presOf" srcId="{39CDFB37-1C5B-CF46-A160-F564D2297077}" destId="{6C427E15-F7D6-154F-B511-C5EDF31ED4BE}" srcOrd="0" destOrd="0" presId="urn:microsoft.com/office/officeart/2005/8/layout/target3"/>
    <dgm:cxn modelId="{296CD756-5BFC-E146-BC57-1B99DF96F511}" srcId="{39CDFB37-1C5B-CF46-A160-F564D2297077}" destId="{FF297265-BBAB-544A-AAE2-A0EFEF3B25CA}" srcOrd="1" destOrd="0" parTransId="{71E05529-16B5-ED40-999A-B6092BA933DB}" sibTransId="{E597B3E0-2A40-DF47-8DEC-A9C6F0E02DE0}"/>
    <dgm:cxn modelId="{B0AFD78D-0F33-7449-9023-5D781557E19C}" type="presOf" srcId="{8C19A136-C60D-A644-8B35-B9293BEBC4BC}" destId="{20F8214E-108B-7141-B4F6-FFD6D7BF5E3E}" srcOrd="0" destOrd="0" presId="urn:microsoft.com/office/officeart/2005/8/layout/target3"/>
    <dgm:cxn modelId="{3F5E088E-8161-1E4F-90A9-BE7C504066C6}" srcId="{A0D0A905-8C06-7B40-8DAA-7915932DD7F9}" destId="{77244387-0E10-1F49-9841-5770ABC24614}" srcOrd="0" destOrd="0" parTransId="{24A6E1E5-2399-8C48-817C-59636152C6F5}" sibTransId="{744F0E71-4C0D-B140-9914-E9A1C35F939C}"/>
    <dgm:cxn modelId="{9AF1F296-EBDA-E14E-9580-7180CA4962E2}" type="presOf" srcId="{39CDFB37-1C5B-CF46-A160-F564D2297077}" destId="{B0A19C09-249B-3643-B299-C63F01FC8DBE}" srcOrd="1" destOrd="0" presId="urn:microsoft.com/office/officeart/2005/8/layout/target3"/>
    <dgm:cxn modelId="{0CE2E1A4-B621-2142-B05C-A91591ADDA81}" type="presOf" srcId="{FF194A12-7656-8D42-AD37-0EAFFFD8941B}" destId="{DD9FFAAB-A9D1-FF4A-850D-7E11A34F3640}" srcOrd="0" destOrd="0" presId="urn:microsoft.com/office/officeart/2005/8/layout/target3"/>
    <dgm:cxn modelId="{927769AD-F3A1-594C-9BD0-D4A84CA74717}" type="presOf" srcId="{0FA987A0-A848-8445-890A-AAB3ABD763E4}" destId="{0A58461C-1B46-6B4B-9AEB-AF46BD5E4512}" srcOrd="1" destOrd="0" presId="urn:microsoft.com/office/officeart/2005/8/layout/target3"/>
    <dgm:cxn modelId="{A6C2F2AE-050C-224B-AFBB-EDF8A9C8CB7F}" srcId="{FF194A12-7656-8D42-AD37-0EAFFFD8941B}" destId="{0FA987A0-A848-8445-890A-AAB3ABD763E4}" srcOrd="2" destOrd="0" parTransId="{1099AC94-2012-FB4B-9A67-7EE8681DCB22}" sibTransId="{FECBF0A9-3544-314C-A4A7-3CE489F9C6DE}"/>
    <dgm:cxn modelId="{F7BE04AF-3130-2D4E-825A-FD138CEA5937}" type="presOf" srcId="{65380678-2D78-0449-A4FD-8013C5C343B7}" destId="{2C6F5CCE-D206-0043-A1F0-2F033243B45A}" srcOrd="0" destOrd="1" presId="urn:microsoft.com/office/officeart/2005/8/layout/target3"/>
    <dgm:cxn modelId="{FD138ABC-5600-B24F-B5C5-D4D1D0473AF1}" type="presOf" srcId="{A0D0A905-8C06-7B40-8DAA-7915932DD7F9}" destId="{02D68315-4028-4043-A242-6D7744FFA1DF}" srcOrd="1" destOrd="0" presId="urn:microsoft.com/office/officeart/2005/8/layout/target3"/>
    <dgm:cxn modelId="{E6B1C8BD-39F4-DB4D-B76A-7AC65A23A3AA}" type="presOf" srcId="{FF297265-BBAB-544A-AAE2-A0EFEF3B25CA}" destId="{28CB17D5-773C-144E-98E1-BA353E94908A}" srcOrd="0" destOrd="1" presId="urn:microsoft.com/office/officeart/2005/8/layout/target3"/>
    <dgm:cxn modelId="{AE2E01C7-7BEF-9C48-B704-1CABBC264AE1}" srcId="{0FA987A0-A848-8445-890A-AAB3ABD763E4}" destId="{8C19A136-C60D-A644-8B35-B9293BEBC4BC}" srcOrd="0" destOrd="0" parTransId="{4B0A811C-49F7-B44F-8185-42CBBDB8E32E}" sibTransId="{825195C7-1EC0-A84A-BF35-9B629D9C3DE4}"/>
    <dgm:cxn modelId="{6BF909CC-FB30-CC45-AF8C-782DACEAE48C}" type="presOf" srcId="{A0D0A905-8C06-7B40-8DAA-7915932DD7F9}" destId="{AD1BC61B-1A8E-9241-9A02-4F43B2BCD0CF}" srcOrd="0" destOrd="0" presId="urn:microsoft.com/office/officeart/2005/8/layout/target3"/>
    <dgm:cxn modelId="{F7ADB9DF-21D6-634C-BB50-07C7315512CA}" type="presOf" srcId="{33FAEFE4-50F7-7141-A990-7F67EF8E6E47}" destId="{2C6F5CCE-D206-0043-A1F0-2F033243B45A}" srcOrd="0" destOrd="2" presId="urn:microsoft.com/office/officeart/2005/8/layout/target3"/>
    <dgm:cxn modelId="{16D8C26C-CB63-6F4B-8B11-AD0069FAB11D}" type="presParOf" srcId="{DD9FFAAB-A9D1-FF4A-850D-7E11A34F3640}" destId="{54AF15EB-16CC-8649-B3A9-17F781D86751}" srcOrd="0" destOrd="0" presId="urn:microsoft.com/office/officeart/2005/8/layout/target3"/>
    <dgm:cxn modelId="{78344CC8-7884-CD4F-B6BE-6C7E76C44D72}" type="presParOf" srcId="{DD9FFAAB-A9D1-FF4A-850D-7E11A34F3640}" destId="{E4880841-6D2D-474F-B9B4-7BF101DC4B33}" srcOrd="1" destOrd="0" presId="urn:microsoft.com/office/officeart/2005/8/layout/target3"/>
    <dgm:cxn modelId="{7C4B92E2-057A-E14A-BFAA-9A63D8522D0C}" type="presParOf" srcId="{DD9FFAAB-A9D1-FF4A-850D-7E11A34F3640}" destId="{AD1BC61B-1A8E-9241-9A02-4F43B2BCD0CF}" srcOrd="2" destOrd="0" presId="urn:microsoft.com/office/officeart/2005/8/layout/target3"/>
    <dgm:cxn modelId="{D7B47D54-3AAE-EE41-A4E0-05B35B5301E9}" type="presParOf" srcId="{DD9FFAAB-A9D1-FF4A-850D-7E11A34F3640}" destId="{B08C15CC-D13D-014F-82F7-339E8D70CC0D}" srcOrd="3" destOrd="0" presId="urn:microsoft.com/office/officeart/2005/8/layout/target3"/>
    <dgm:cxn modelId="{E15979F1-DCC9-9947-ABA5-B42CB9D95196}" type="presParOf" srcId="{DD9FFAAB-A9D1-FF4A-850D-7E11A34F3640}" destId="{85417068-EF94-5E47-9387-4A6974C2692C}" srcOrd="4" destOrd="0" presId="urn:microsoft.com/office/officeart/2005/8/layout/target3"/>
    <dgm:cxn modelId="{68598B99-BC95-6D45-9DA9-C4E2BA517303}" type="presParOf" srcId="{DD9FFAAB-A9D1-FF4A-850D-7E11A34F3640}" destId="{6C427E15-F7D6-154F-B511-C5EDF31ED4BE}" srcOrd="5" destOrd="0" presId="urn:microsoft.com/office/officeart/2005/8/layout/target3"/>
    <dgm:cxn modelId="{7C4DF1AD-18BC-1F4A-B705-10F106230856}" type="presParOf" srcId="{DD9FFAAB-A9D1-FF4A-850D-7E11A34F3640}" destId="{F30CE19F-0D8D-A14A-830C-A9610621AE7A}" srcOrd="6" destOrd="0" presId="urn:microsoft.com/office/officeart/2005/8/layout/target3"/>
    <dgm:cxn modelId="{455D9C49-D137-B84D-BF7A-D8392E5053C7}" type="presParOf" srcId="{DD9FFAAB-A9D1-FF4A-850D-7E11A34F3640}" destId="{5CFEC9A3-10C9-F94A-AEA9-2BF0346E46A6}" srcOrd="7" destOrd="0" presId="urn:microsoft.com/office/officeart/2005/8/layout/target3"/>
    <dgm:cxn modelId="{E5B29B73-A0A2-E742-87F6-6E5194F9B381}" type="presParOf" srcId="{DD9FFAAB-A9D1-FF4A-850D-7E11A34F3640}" destId="{DB77F272-5C14-D34E-A50E-2085AEEED552}" srcOrd="8" destOrd="0" presId="urn:microsoft.com/office/officeart/2005/8/layout/target3"/>
    <dgm:cxn modelId="{DAA5BBBA-2CF9-5B42-ACFA-D5BDDFC5B8A6}" type="presParOf" srcId="{DD9FFAAB-A9D1-FF4A-850D-7E11A34F3640}" destId="{02D68315-4028-4043-A242-6D7744FFA1DF}" srcOrd="9" destOrd="0" presId="urn:microsoft.com/office/officeart/2005/8/layout/target3"/>
    <dgm:cxn modelId="{AFEC7F80-A0EA-0C4B-9B71-B8D756F479E8}" type="presParOf" srcId="{DD9FFAAB-A9D1-FF4A-850D-7E11A34F3640}" destId="{2C6F5CCE-D206-0043-A1F0-2F033243B45A}" srcOrd="10" destOrd="0" presId="urn:microsoft.com/office/officeart/2005/8/layout/target3"/>
    <dgm:cxn modelId="{79AAFFB0-3557-D147-95E8-6342592BC4A5}" type="presParOf" srcId="{DD9FFAAB-A9D1-FF4A-850D-7E11A34F3640}" destId="{B0A19C09-249B-3643-B299-C63F01FC8DBE}" srcOrd="11" destOrd="0" presId="urn:microsoft.com/office/officeart/2005/8/layout/target3"/>
    <dgm:cxn modelId="{C160F07B-8843-3A4F-938A-5D3E281340A3}" type="presParOf" srcId="{DD9FFAAB-A9D1-FF4A-850D-7E11A34F3640}" destId="{28CB17D5-773C-144E-98E1-BA353E94908A}" srcOrd="12" destOrd="0" presId="urn:microsoft.com/office/officeart/2005/8/layout/target3"/>
    <dgm:cxn modelId="{0F61FA08-F8F1-3C4F-A437-FABA32164EE6}" type="presParOf" srcId="{DD9FFAAB-A9D1-FF4A-850D-7E11A34F3640}" destId="{0A58461C-1B46-6B4B-9AEB-AF46BD5E4512}" srcOrd="13" destOrd="0" presId="urn:microsoft.com/office/officeart/2005/8/layout/target3"/>
    <dgm:cxn modelId="{465709F1-57D4-A647-8A9D-373623B4B950}" type="presParOf" srcId="{DD9FFAAB-A9D1-FF4A-850D-7E11A34F3640}" destId="{20F8214E-108B-7141-B4F6-FFD6D7BF5E3E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E57AB4-AA55-5F4E-A38E-189A3EDCAD48}" type="doc">
      <dgm:prSet loTypeId="urn:microsoft.com/office/officeart/2008/layout/VerticalCurved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73088F1-9EBA-C44C-A888-057072E337B5}">
      <dgm:prSet phldrT="[Text]"/>
      <dgm:spPr/>
      <dgm:t>
        <a:bodyPr/>
        <a:lstStyle/>
        <a:p>
          <a:r>
            <a:rPr lang="en-US" dirty="0"/>
            <a:t>MongoDB</a:t>
          </a:r>
        </a:p>
      </dgm:t>
    </dgm:pt>
    <dgm:pt modelId="{18F26770-9D43-7E4E-9DCE-F1818CFBFDC2}" type="parTrans" cxnId="{5319763A-CEB7-294B-8160-CE46A75278B1}">
      <dgm:prSet/>
      <dgm:spPr/>
      <dgm:t>
        <a:bodyPr/>
        <a:lstStyle/>
        <a:p>
          <a:endParaRPr lang="en-US"/>
        </a:p>
      </dgm:t>
    </dgm:pt>
    <dgm:pt modelId="{E580955E-B660-BE4B-8462-B396985C7C72}" type="sibTrans" cxnId="{5319763A-CEB7-294B-8160-CE46A75278B1}">
      <dgm:prSet/>
      <dgm:spPr/>
      <dgm:t>
        <a:bodyPr/>
        <a:lstStyle/>
        <a:p>
          <a:endParaRPr lang="en-US"/>
        </a:p>
      </dgm:t>
    </dgm:pt>
    <dgm:pt modelId="{5341BE6B-D5A7-8949-A97B-50596B7525AB}">
      <dgm:prSet phldrT="[Text]"/>
      <dgm:spPr/>
      <dgm:t>
        <a:bodyPr/>
        <a:lstStyle/>
        <a:p>
          <a:r>
            <a:rPr lang="en-US" dirty="0"/>
            <a:t>React</a:t>
          </a:r>
        </a:p>
      </dgm:t>
    </dgm:pt>
    <dgm:pt modelId="{0E07E43A-6797-B64C-8236-F4B3FB0340C8}" type="parTrans" cxnId="{3FD32FFC-C9DB-EA43-8CB1-6D5A75BF3EAD}">
      <dgm:prSet/>
      <dgm:spPr/>
      <dgm:t>
        <a:bodyPr/>
        <a:lstStyle/>
        <a:p>
          <a:endParaRPr lang="en-US"/>
        </a:p>
      </dgm:t>
    </dgm:pt>
    <dgm:pt modelId="{E0BED759-032A-3349-99D9-9059AED8C915}" type="sibTrans" cxnId="{3FD32FFC-C9DB-EA43-8CB1-6D5A75BF3EAD}">
      <dgm:prSet/>
      <dgm:spPr/>
      <dgm:t>
        <a:bodyPr/>
        <a:lstStyle/>
        <a:p>
          <a:endParaRPr lang="en-US"/>
        </a:p>
      </dgm:t>
    </dgm:pt>
    <dgm:pt modelId="{BEA5EF82-C1A2-B94F-8CC0-720DC8845AAF}">
      <dgm:prSet phldrT="[Text]"/>
      <dgm:spPr/>
      <dgm:t>
        <a:bodyPr/>
        <a:lstStyle/>
        <a:p>
          <a:r>
            <a:rPr lang="en-US" dirty="0"/>
            <a:t>IDEs for Frontend and Backend</a:t>
          </a:r>
        </a:p>
      </dgm:t>
    </dgm:pt>
    <dgm:pt modelId="{8B9EFD61-4FD3-7644-B03A-C5445FBE37B8}" type="parTrans" cxnId="{0C53C19C-5512-DA42-B0B7-DA90DE67071B}">
      <dgm:prSet/>
      <dgm:spPr/>
      <dgm:t>
        <a:bodyPr/>
        <a:lstStyle/>
        <a:p>
          <a:endParaRPr lang="en-US"/>
        </a:p>
      </dgm:t>
    </dgm:pt>
    <dgm:pt modelId="{4D0301DC-77C9-7F47-BB58-6C8CB77FBB4F}" type="sibTrans" cxnId="{0C53C19C-5512-DA42-B0B7-DA90DE67071B}">
      <dgm:prSet/>
      <dgm:spPr/>
      <dgm:t>
        <a:bodyPr/>
        <a:lstStyle/>
        <a:p>
          <a:endParaRPr lang="en-US"/>
        </a:p>
      </dgm:t>
    </dgm:pt>
    <dgm:pt modelId="{A4732DD4-3AC7-FD41-AF5A-196205E27BBC}">
      <dgm:prSet/>
      <dgm:spPr/>
      <dgm:t>
        <a:bodyPr/>
        <a:lstStyle/>
        <a:p>
          <a:r>
            <a:rPr lang="en-US" dirty="0"/>
            <a:t>Node.js</a:t>
          </a:r>
        </a:p>
      </dgm:t>
    </dgm:pt>
    <dgm:pt modelId="{456F6CA7-C495-044F-996A-C3BF03F16259}" type="parTrans" cxnId="{CA57D1C6-6DFE-6D48-AB94-4F2BBB8AF124}">
      <dgm:prSet/>
      <dgm:spPr/>
      <dgm:t>
        <a:bodyPr/>
        <a:lstStyle/>
        <a:p>
          <a:endParaRPr lang="en-US"/>
        </a:p>
      </dgm:t>
    </dgm:pt>
    <dgm:pt modelId="{D7C6E1DF-4C2E-A846-AC7E-740F280AD7B3}" type="sibTrans" cxnId="{CA57D1C6-6DFE-6D48-AB94-4F2BBB8AF124}">
      <dgm:prSet/>
      <dgm:spPr/>
      <dgm:t>
        <a:bodyPr/>
        <a:lstStyle/>
        <a:p>
          <a:endParaRPr lang="en-US"/>
        </a:p>
      </dgm:t>
    </dgm:pt>
    <dgm:pt modelId="{0C93245A-F730-334B-BAE1-402A48A6702D}" type="pres">
      <dgm:prSet presAssocID="{0AE57AB4-AA55-5F4E-A38E-189A3EDCAD48}" presName="Name0" presStyleCnt="0">
        <dgm:presLayoutVars>
          <dgm:chMax val="7"/>
          <dgm:chPref val="7"/>
          <dgm:dir/>
        </dgm:presLayoutVars>
      </dgm:prSet>
      <dgm:spPr/>
    </dgm:pt>
    <dgm:pt modelId="{8898413C-C30F-A74D-9312-F9C15FC4F7CB}" type="pres">
      <dgm:prSet presAssocID="{0AE57AB4-AA55-5F4E-A38E-189A3EDCAD48}" presName="Name1" presStyleCnt="0"/>
      <dgm:spPr/>
    </dgm:pt>
    <dgm:pt modelId="{23C21BD1-E541-F74F-9DCB-F5440F032D0D}" type="pres">
      <dgm:prSet presAssocID="{0AE57AB4-AA55-5F4E-A38E-189A3EDCAD48}" presName="cycle" presStyleCnt="0"/>
      <dgm:spPr/>
    </dgm:pt>
    <dgm:pt modelId="{D7798047-B307-AA45-93A8-524183DC2809}" type="pres">
      <dgm:prSet presAssocID="{0AE57AB4-AA55-5F4E-A38E-189A3EDCAD48}" presName="srcNode" presStyleLbl="node1" presStyleIdx="0" presStyleCnt="4"/>
      <dgm:spPr/>
    </dgm:pt>
    <dgm:pt modelId="{DC5738ED-7EE9-F04E-B4B4-175E081511C7}" type="pres">
      <dgm:prSet presAssocID="{0AE57AB4-AA55-5F4E-A38E-189A3EDCAD48}" presName="conn" presStyleLbl="parChTrans1D2" presStyleIdx="0" presStyleCnt="1"/>
      <dgm:spPr/>
    </dgm:pt>
    <dgm:pt modelId="{B49447CE-21FD-4442-9AC3-5B9214D84A60}" type="pres">
      <dgm:prSet presAssocID="{0AE57AB4-AA55-5F4E-A38E-189A3EDCAD48}" presName="extraNode" presStyleLbl="node1" presStyleIdx="0" presStyleCnt="4"/>
      <dgm:spPr/>
    </dgm:pt>
    <dgm:pt modelId="{AE49E2F9-CA13-0248-B90A-27322F3E7DA7}" type="pres">
      <dgm:prSet presAssocID="{0AE57AB4-AA55-5F4E-A38E-189A3EDCAD48}" presName="dstNode" presStyleLbl="node1" presStyleIdx="0" presStyleCnt="4"/>
      <dgm:spPr/>
    </dgm:pt>
    <dgm:pt modelId="{FA17E648-84D4-2A47-AF19-1DFF9C5531EC}" type="pres">
      <dgm:prSet presAssocID="{973088F1-9EBA-C44C-A888-057072E337B5}" presName="text_1" presStyleLbl="node1" presStyleIdx="0" presStyleCnt="4">
        <dgm:presLayoutVars>
          <dgm:bulletEnabled val="1"/>
        </dgm:presLayoutVars>
      </dgm:prSet>
      <dgm:spPr/>
    </dgm:pt>
    <dgm:pt modelId="{D3367B4B-2409-1448-9638-B59B63A66E12}" type="pres">
      <dgm:prSet presAssocID="{973088F1-9EBA-C44C-A888-057072E337B5}" presName="accent_1" presStyleCnt="0"/>
      <dgm:spPr/>
    </dgm:pt>
    <dgm:pt modelId="{45A467EB-18C6-8F4E-8A28-55A74E8BCF87}" type="pres">
      <dgm:prSet presAssocID="{973088F1-9EBA-C44C-A888-057072E337B5}" presName="accentRepeatNode" presStyleLbl="solidFgAcc1" presStyleIdx="0" presStyleCnt="4"/>
      <dgm:spPr/>
    </dgm:pt>
    <dgm:pt modelId="{9E7ED509-DC77-9A4B-B9C1-BD8B315B003C}" type="pres">
      <dgm:prSet presAssocID="{5341BE6B-D5A7-8949-A97B-50596B7525AB}" presName="text_2" presStyleLbl="node1" presStyleIdx="1" presStyleCnt="4">
        <dgm:presLayoutVars>
          <dgm:bulletEnabled val="1"/>
        </dgm:presLayoutVars>
      </dgm:prSet>
      <dgm:spPr/>
    </dgm:pt>
    <dgm:pt modelId="{C883D27A-E767-5443-A0F9-C97608A7F427}" type="pres">
      <dgm:prSet presAssocID="{5341BE6B-D5A7-8949-A97B-50596B7525AB}" presName="accent_2" presStyleCnt="0"/>
      <dgm:spPr/>
    </dgm:pt>
    <dgm:pt modelId="{316F8708-41FD-DE4C-B93D-99C42164661C}" type="pres">
      <dgm:prSet presAssocID="{5341BE6B-D5A7-8949-A97B-50596B7525AB}" presName="accentRepeatNode" presStyleLbl="solidFgAcc1" presStyleIdx="1" presStyleCnt="4"/>
      <dgm:spPr/>
    </dgm:pt>
    <dgm:pt modelId="{A57C5962-8088-DE43-AD42-342B70720F83}" type="pres">
      <dgm:prSet presAssocID="{BEA5EF82-C1A2-B94F-8CC0-720DC8845AAF}" presName="text_3" presStyleLbl="node1" presStyleIdx="2" presStyleCnt="4">
        <dgm:presLayoutVars>
          <dgm:bulletEnabled val="1"/>
        </dgm:presLayoutVars>
      </dgm:prSet>
      <dgm:spPr/>
    </dgm:pt>
    <dgm:pt modelId="{858E444C-7017-DF4E-B454-FFD4FB983074}" type="pres">
      <dgm:prSet presAssocID="{BEA5EF82-C1A2-B94F-8CC0-720DC8845AAF}" presName="accent_3" presStyleCnt="0"/>
      <dgm:spPr/>
    </dgm:pt>
    <dgm:pt modelId="{2ABAB283-DB51-3641-9CD2-46BA6D8B2A85}" type="pres">
      <dgm:prSet presAssocID="{BEA5EF82-C1A2-B94F-8CC0-720DC8845AAF}" presName="accentRepeatNode" presStyleLbl="solidFgAcc1" presStyleIdx="2" presStyleCnt="4"/>
      <dgm:spPr/>
    </dgm:pt>
    <dgm:pt modelId="{87A9A5E7-7559-FD4B-B710-471D69EDCA08}" type="pres">
      <dgm:prSet presAssocID="{A4732DD4-3AC7-FD41-AF5A-196205E27BBC}" presName="text_4" presStyleLbl="node1" presStyleIdx="3" presStyleCnt="4">
        <dgm:presLayoutVars>
          <dgm:bulletEnabled val="1"/>
        </dgm:presLayoutVars>
      </dgm:prSet>
      <dgm:spPr/>
    </dgm:pt>
    <dgm:pt modelId="{2B505410-438C-1844-AE62-FE45502B9A95}" type="pres">
      <dgm:prSet presAssocID="{A4732DD4-3AC7-FD41-AF5A-196205E27BBC}" presName="accent_4" presStyleCnt="0"/>
      <dgm:spPr/>
    </dgm:pt>
    <dgm:pt modelId="{8F64722A-CC9C-C641-B231-164A0E77F0DD}" type="pres">
      <dgm:prSet presAssocID="{A4732DD4-3AC7-FD41-AF5A-196205E27BBC}" presName="accentRepeatNode" presStyleLbl="solidFgAcc1" presStyleIdx="3" presStyleCnt="4"/>
      <dgm:spPr/>
    </dgm:pt>
  </dgm:ptLst>
  <dgm:cxnLst>
    <dgm:cxn modelId="{260D1218-CA16-C94A-B6A7-F26973E9C998}" type="presOf" srcId="{E580955E-B660-BE4B-8462-B396985C7C72}" destId="{DC5738ED-7EE9-F04E-B4B4-175E081511C7}" srcOrd="0" destOrd="0" presId="urn:microsoft.com/office/officeart/2008/layout/VerticalCurvedList"/>
    <dgm:cxn modelId="{3FAD0E3A-6313-8F40-9F84-F7DC91DD3A5F}" type="presOf" srcId="{A4732DD4-3AC7-FD41-AF5A-196205E27BBC}" destId="{87A9A5E7-7559-FD4B-B710-471D69EDCA08}" srcOrd="0" destOrd="0" presId="urn:microsoft.com/office/officeart/2008/layout/VerticalCurvedList"/>
    <dgm:cxn modelId="{5319763A-CEB7-294B-8160-CE46A75278B1}" srcId="{0AE57AB4-AA55-5F4E-A38E-189A3EDCAD48}" destId="{973088F1-9EBA-C44C-A888-057072E337B5}" srcOrd="0" destOrd="0" parTransId="{18F26770-9D43-7E4E-9DCE-F1818CFBFDC2}" sibTransId="{E580955E-B660-BE4B-8462-B396985C7C72}"/>
    <dgm:cxn modelId="{EF8BE963-1900-1F4C-92CF-5BD456798D01}" type="presOf" srcId="{0AE57AB4-AA55-5F4E-A38E-189A3EDCAD48}" destId="{0C93245A-F730-334B-BAE1-402A48A6702D}" srcOrd="0" destOrd="0" presId="urn:microsoft.com/office/officeart/2008/layout/VerticalCurvedList"/>
    <dgm:cxn modelId="{0C53C19C-5512-DA42-B0B7-DA90DE67071B}" srcId="{0AE57AB4-AA55-5F4E-A38E-189A3EDCAD48}" destId="{BEA5EF82-C1A2-B94F-8CC0-720DC8845AAF}" srcOrd="2" destOrd="0" parTransId="{8B9EFD61-4FD3-7644-B03A-C5445FBE37B8}" sibTransId="{4D0301DC-77C9-7F47-BB58-6C8CB77FBB4F}"/>
    <dgm:cxn modelId="{5A082EBB-CC8A-F846-82D7-19C0B5BCCBCC}" type="presOf" srcId="{973088F1-9EBA-C44C-A888-057072E337B5}" destId="{FA17E648-84D4-2A47-AF19-1DFF9C5531EC}" srcOrd="0" destOrd="0" presId="urn:microsoft.com/office/officeart/2008/layout/VerticalCurvedList"/>
    <dgm:cxn modelId="{A36B69C6-7D7B-3046-B37F-5BF2A6F1955E}" type="presOf" srcId="{5341BE6B-D5A7-8949-A97B-50596B7525AB}" destId="{9E7ED509-DC77-9A4B-B9C1-BD8B315B003C}" srcOrd="0" destOrd="0" presId="urn:microsoft.com/office/officeart/2008/layout/VerticalCurvedList"/>
    <dgm:cxn modelId="{CA57D1C6-6DFE-6D48-AB94-4F2BBB8AF124}" srcId="{0AE57AB4-AA55-5F4E-A38E-189A3EDCAD48}" destId="{A4732DD4-3AC7-FD41-AF5A-196205E27BBC}" srcOrd="3" destOrd="0" parTransId="{456F6CA7-C495-044F-996A-C3BF03F16259}" sibTransId="{D7C6E1DF-4C2E-A846-AC7E-740F280AD7B3}"/>
    <dgm:cxn modelId="{B1BF63D1-A90B-5743-9C66-84A17CA88832}" type="presOf" srcId="{BEA5EF82-C1A2-B94F-8CC0-720DC8845AAF}" destId="{A57C5962-8088-DE43-AD42-342B70720F83}" srcOrd="0" destOrd="0" presId="urn:microsoft.com/office/officeart/2008/layout/VerticalCurvedList"/>
    <dgm:cxn modelId="{3FD32FFC-C9DB-EA43-8CB1-6D5A75BF3EAD}" srcId="{0AE57AB4-AA55-5F4E-A38E-189A3EDCAD48}" destId="{5341BE6B-D5A7-8949-A97B-50596B7525AB}" srcOrd="1" destOrd="0" parTransId="{0E07E43A-6797-B64C-8236-F4B3FB0340C8}" sibTransId="{E0BED759-032A-3349-99D9-9059AED8C915}"/>
    <dgm:cxn modelId="{D989B90D-68F4-2A4C-B957-B9AE5263737B}" type="presParOf" srcId="{0C93245A-F730-334B-BAE1-402A48A6702D}" destId="{8898413C-C30F-A74D-9312-F9C15FC4F7CB}" srcOrd="0" destOrd="0" presId="urn:microsoft.com/office/officeart/2008/layout/VerticalCurvedList"/>
    <dgm:cxn modelId="{09655E35-FC89-0C42-890D-0BE683212A5B}" type="presParOf" srcId="{8898413C-C30F-A74D-9312-F9C15FC4F7CB}" destId="{23C21BD1-E541-F74F-9DCB-F5440F032D0D}" srcOrd="0" destOrd="0" presId="urn:microsoft.com/office/officeart/2008/layout/VerticalCurvedList"/>
    <dgm:cxn modelId="{20451C6A-94AA-F44D-84F0-A42D37F5B7D5}" type="presParOf" srcId="{23C21BD1-E541-F74F-9DCB-F5440F032D0D}" destId="{D7798047-B307-AA45-93A8-524183DC2809}" srcOrd="0" destOrd="0" presId="urn:microsoft.com/office/officeart/2008/layout/VerticalCurvedList"/>
    <dgm:cxn modelId="{E8EEE233-321F-2D4E-ACD0-537C2DF4DCA8}" type="presParOf" srcId="{23C21BD1-E541-F74F-9DCB-F5440F032D0D}" destId="{DC5738ED-7EE9-F04E-B4B4-175E081511C7}" srcOrd="1" destOrd="0" presId="urn:microsoft.com/office/officeart/2008/layout/VerticalCurvedList"/>
    <dgm:cxn modelId="{A2581BF3-3155-854D-8EAF-6791C5B7B89F}" type="presParOf" srcId="{23C21BD1-E541-F74F-9DCB-F5440F032D0D}" destId="{B49447CE-21FD-4442-9AC3-5B9214D84A60}" srcOrd="2" destOrd="0" presId="urn:microsoft.com/office/officeart/2008/layout/VerticalCurvedList"/>
    <dgm:cxn modelId="{F64ED271-C86C-5542-932A-1FA037FD8F35}" type="presParOf" srcId="{23C21BD1-E541-F74F-9DCB-F5440F032D0D}" destId="{AE49E2F9-CA13-0248-B90A-27322F3E7DA7}" srcOrd="3" destOrd="0" presId="urn:microsoft.com/office/officeart/2008/layout/VerticalCurvedList"/>
    <dgm:cxn modelId="{16D475A5-99C2-4141-9E0F-305086DA453F}" type="presParOf" srcId="{8898413C-C30F-A74D-9312-F9C15FC4F7CB}" destId="{FA17E648-84D4-2A47-AF19-1DFF9C5531EC}" srcOrd="1" destOrd="0" presId="urn:microsoft.com/office/officeart/2008/layout/VerticalCurvedList"/>
    <dgm:cxn modelId="{91E68D07-DF1B-2A49-B81E-E6EA90DE6328}" type="presParOf" srcId="{8898413C-C30F-A74D-9312-F9C15FC4F7CB}" destId="{D3367B4B-2409-1448-9638-B59B63A66E12}" srcOrd="2" destOrd="0" presId="urn:microsoft.com/office/officeart/2008/layout/VerticalCurvedList"/>
    <dgm:cxn modelId="{14F5E8F7-C44F-B34D-81D6-20ED31B39CA3}" type="presParOf" srcId="{D3367B4B-2409-1448-9638-B59B63A66E12}" destId="{45A467EB-18C6-8F4E-8A28-55A74E8BCF87}" srcOrd="0" destOrd="0" presId="urn:microsoft.com/office/officeart/2008/layout/VerticalCurvedList"/>
    <dgm:cxn modelId="{AF6DED0E-63A7-C945-81A1-FF90EECE0394}" type="presParOf" srcId="{8898413C-C30F-A74D-9312-F9C15FC4F7CB}" destId="{9E7ED509-DC77-9A4B-B9C1-BD8B315B003C}" srcOrd="3" destOrd="0" presId="urn:microsoft.com/office/officeart/2008/layout/VerticalCurvedList"/>
    <dgm:cxn modelId="{776D169A-4DBC-7A40-AC39-FB263FC70821}" type="presParOf" srcId="{8898413C-C30F-A74D-9312-F9C15FC4F7CB}" destId="{C883D27A-E767-5443-A0F9-C97608A7F427}" srcOrd="4" destOrd="0" presId="urn:microsoft.com/office/officeart/2008/layout/VerticalCurvedList"/>
    <dgm:cxn modelId="{46BCB490-EB67-3243-8971-EE20548E0AFA}" type="presParOf" srcId="{C883D27A-E767-5443-A0F9-C97608A7F427}" destId="{316F8708-41FD-DE4C-B93D-99C42164661C}" srcOrd="0" destOrd="0" presId="urn:microsoft.com/office/officeart/2008/layout/VerticalCurvedList"/>
    <dgm:cxn modelId="{DAD7F0C0-A4CB-5145-BC6F-3812874E3AFB}" type="presParOf" srcId="{8898413C-C30F-A74D-9312-F9C15FC4F7CB}" destId="{A57C5962-8088-DE43-AD42-342B70720F83}" srcOrd="5" destOrd="0" presId="urn:microsoft.com/office/officeart/2008/layout/VerticalCurvedList"/>
    <dgm:cxn modelId="{254D6BCC-BA3A-344A-85AF-0B7C3B1D44BE}" type="presParOf" srcId="{8898413C-C30F-A74D-9312-F9C15FC4F7CB}" destId="{858E444C-7017-DF4E-B454-FFD4FB983074}" srcOrd="6" destOrd="0" presId="urn:microsoft.com/office/officeart/2008/layout/VerticalCurvedList"/>
    <dgm:cxn modelId="{9E64077C-A1E4-3345-BC98-300B8CDC8022}" type="presParOf" srcId="{858E444C-7017-DF4E-B454-FFD4FB983074}" destId="{2ABAB283-DB51-3641-9CD2-46BA6D8B2A85}" srcOrd="0" destOrd="0" presId="urn:microsoft.com/office/officeart/2008/layout/VerticalCurvedList"/>
    <dgm:cxn modelId="{BF664F99-DDFB-8948-A0B2-3C1E7C70944A}" type="presParOf" srcId="{8898413C-C30F-A74D-9312-F9C15FC4F7CB}" destId="{87A9A5E7-7559-FD4B-B710-471D69EDCA08}" srcOrd="7" destOrd="0" presId="urn:microsoft.com/office/officeart/2008/layout/VerticalCurvedList"/>
    <dgm:cxn modelId="{7BFD6267-C043-D14A-8EB7-FA653B9FCB07}" type="presParOf" srcId="{8898413C-C30F-A74D-9312-F9C15FC4F7CB}" destId="{2B505410-438C-1844-AE62-FE45502B9A95}" srcOrd="8" destOrd="0" presId="urn:microsoft.com/office/officeart/2008/layout/VerticalCurvedList"/>
    <dgm:cxn modelId="{81D22792-7D1A-CF4A-BFFD-B1B8F5D2F977}" type="presParOf" srcId="{2B505410-438C-1844-AE62-FE45502B9A95}" destId="{8F64722A-CC9C-C641-B231-164A0E77F0D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1E45FF-EEB2-F847-8506-6FA983E72EA8}" type="doc">
      <dgm:prSet loTypeId="urn:microsoft.com/office/officeart/2005/8/layout/hProcess1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92C3799-4D51-2E40-BE2A-842BDE287841}">
      <dgm:prSet phldrT="[Text]"/>
      <dgm:spPr/>
      <dgm:t>
        <a:bodyPr/>
        <a:lstStyle/>
        <a:p>
          <a:r>
            <a:rPr lang="en-US" dirty="0"/>
            <a:t>Clone the Repo</a:t>
          </a:r>
        </a:p>
      </dgm:t>
    </dgm:pt>
    <dgm:pt modelId="{D75EF4BE-62D9-5342-AEB4-619ECFFEAF28}" type="parTrans" cxnId="{28490B4B-97CE-A444-A378-F29176787118}">
      <dgm:prSet/>
      <dgm:spPr/>
      <dgm:t>
        <a:bodyPr/>
        <a:lstStyle/>
        <a:p>
          <a:endParaRPr lang="en-US"/>
        </a:p>
      </dgm:t>
    </dgm:pt>
    <dgm:pt modelId="{F1ACA5B9-3D05-A948-89EB-9FF673428AEB}" type="sibTrans" cxnId="{28490B4B-97CE-A444-A378-F29176787118}">
      <dgm:prSet/>
      <dgm:spPr/>
      <dgm:t>
        <a:bodyPr/>
        <a:lstStyle/>
        <a:p>
          <a:endParaRPr lang="en-US"/>
        </a:p>
      </dgm:t>
    </dgm:pt>
    <dgm:pt modelId="{9D58D8BB-743F-2646-930F-37F7423A1C04}">
      <dgm:prSet phldrT="[Text]"/>
      <dgm:spPr/>
      <dgm:t>
        <a:bodyPr/>
        <a:lstStyle/>
        <a:p>
          <a:r>
            <a:rPr lang="en-US" dirty="0"/>
            <a:t>Backend Folder</a:t>
          </a:r>
        </a:p>
      </dgm:t>
    </dgm:pt>
    <dgm:pt modelId="{1DB79E19-1BB1-9743-970A-E1A80B7D9119}" type="parTrans" cxnId="{D50C8B5E-CA9A-F845-BAC3-8C9C5D505447}">
      <dgm:prSet/>
      <dgm:spPr/>
      <dgm:t>
        <a:bodyPr/>
        <a:lstStyle/>
        <a:p>
          <a:endParaRPr lang="en-US"/>
        </a:p>
      </dgm:t>
    </dgm:pt>
    <dgm:pt modelId="{3A86E554-940D-304F-82F9-4FF34128B5FD}" type="sibTrans" cxnId="{D50C8B5E-CA9A-F845-BAC3-8C9C5D505447}">
      <dgm:prSet/>
      <dgm:spPr/>
      <dgm:t>
        <a:bodyPr/>
        <a:lstStyle/>
        <a:p>
          <a:endParaRPr lang="en-US"/>
        </a:p>
      </dgm:t>
    </dgm:pt>
    <dgm:pt modelId="{08FB061A-86BF-D344-A06E-ADB1A673A2BD}">
      <dgm:prSet phldrT="[Text]"/>
      <dgm:spPr/>
      <dgm:t>
        <a:bodyPr/>
        <a:lstStyle/>
        <a:p>
          <a:r>
            <a:rPr lang="en-US" dirty="0"/>
            <a:t>Go to api folder and run the command [npm install]</a:t>
          </a:r>
        </a:p>
      </dgm:t>
    </dgm:pt>
    <dgm:pt modelId="{CBEFA968-32EA-404D-97DC-EAF524F15D13}" type="parTrans" cxnId="{9429716A-A5CE-6648-A645-A93A7ADB011A}">
      <dgm:prSet/>
      <dgm:spPr/>
      <dgm:t>
        <a:bodyPr/>
        <a:lstStyle/>
        <a:p>
          <a:endParaRPr lang="en-US"/>
        </a:p>
      </dgm:t>
    </dgm:pt>
    <dgm:pt modelId="{ADAFDAF7-A547-3943-BBA4-CBDE0CF96AE7}" type="sibTrans" cxnId="{9429716A-A5CE-6648-A645-A93A7ADB011A}">
      <dgm:prSet/>
      <dgm:spPr/>
      <dgm:t>
        <a:bodyPr/>
        <a:lstStyle/>
        <a:p>
          <a:endParaRPr lang="en-US"/>
        </a:p>
      </dgm:t>
    </dgm:pt>
    <dgm:pt modelId="{B1D4605E-408B-944A-B99F-E84495A98C50}">
      <dgm:prSet phldrT="[Text]"/>
      <dgm:spPr/>
      <dgm:t>
        <a:bodyPr/>
        <a:lstStyle/>
        <a:p>
          <a:r>
            <a:rPr lang="en-US" dirty="0"/>
            <a:t>Frontend Folder</a:t>
          </a:r>
        </a:p>
      </dgm:t>
    </dgm:pt>
    <dgm:pt modelId="{74E7BDEE-1F2E-6A4B-9B87-380CAD029B47}" type="parTrans" cxnId="{AB185442-6175-7248-BF6A-6D7D82DD525E}">
      <dgm:prSet/>
      <dgm:spPr/>
      <dgm:t>
        <a:bodyPr/>
        <a:lstStyle/>
        <a:p>
          <a:endParaRPr lang="en-US"/>
        </a:p>
      </dgm:t>
    </dgm:pt>
    <dgm:pt modelId="{EBE4C61E-236E-C347-BC3A-7FB0BCBF0222}" type="sibTrans" cxnId="{AB185442-6175-7248-BF6A-6D7D82DD525E}">
      <dgm:prSet/>
      <dgm:spPr/>
      <dgm:t>
        <a:bodyPr/>
        <a:lstStyle/>
        <a:p>
          <a:endParaRPr lang="en-US"/>
        </a:p>
      </dgm:t>
    </dgm:pt>
    <dgm:pt modelId="{7959E86B-6B1D-9F41-B3AD-730680CDEE18}">
      <dgm:prSet phldrT="[Text]"/>
      <dgm:spPr/>
      <dgm:t>
        <a:bodyPr/>
        <a:lstStyle/>
        <a:p>
          <a:r>
            <a:rPr lang="en-US" dirty="0"/>
            <a:t>Go to client folder and run the command [npm install]</a:t>
          </a:r>
        </a:p>
      </dgm:t>
    </dgm:pt>
    <dgm:pt modelId="{79A609A1-E299-CA4B-A524-A889DD080080}" type="parTrans" cxnId="{BF4442BC-A070-DA4E-9E86-FE4245719ABC}">
      <dgm:prSet/>
      <dgm:spPr/>
      <dgm:t>
        <a:bodyPr/>
        <a:lstStyle/>
        <a:p>
          <a:endParaRPr lang="en-US"/>
        </a:p>
      </dgm:t>
    </dgm:pt>
    <dgm:pt modelId="{DFFDC72C-36D1-6642-8740-23F04DCAB781}" type="sibTrans" cxnId="{BF4442BC-A070-DA4E-9E86-FE4245719ABC}">
      <dgm:prSet/>
      <dgm:spPr/>
      <dgm:t>
        <a:bodyPr/>
        <a:lstStyle/>
        <a:p>
          <a:endParaRPr lang="en-US"/>
        </a:p>
      </dgm:t>
    </dgm:pt>
    <dgm:pt modelId="{5344E8FE-5AE8-4E4A-BF16-A58B5485685F}">
      <dgm:prSet phldrT="[Text]"/>
      <dgm:spPr/>
      <dgm:t>
        <a:bodyPr/>
        <a:lstStyle/>
        <a:p>
          <a:r>
            <a:rPr lang="en-US" dirty="0"/>
            <a:t>And then [npm run dev]</a:t>
          </a:r>
        </a:p>
      </dgm:t>
    </dgm:pt>
    <dgm:pt modelId="{60730436-75D4-AA41-8151-334ABBB7EFA7}" type="parTrans" cxnId="{2A3845BF-4D69-0B43-A361-CAE6946B4AFB}">
      <dgm:prSet/>
      <dgm:spPr/>
      <dgm:t>
        <a:bodyPr/>
        <a:lstStyle/>
        <a:p>
          <a:endParaRPr lang="en-US"/>
        </a:p>
      </dgm:t>
    </dgm:pt>
    <dgm:pt modelId="{7015A377-EF87-5843-97FF-2A306E064F28}" type="sibTrans" cxnId="{2A3845BF-4D69-0B43-A361-CAE6946B4AFB}">
      <dgm:prSet/>
      <dgm:spPr/>
      <dgm:t>
        <a:bodyPr/>
        <a:lstStyle/>
        <a:p>
          <a:endParaRPr lang="en-US"/>
        </a:p>
      </dgm:t>
    </dgm:pt>
    <dgm:pt modelId="{C1A06514-145E-9A48-AE22-07FB0EB37DC6}">
      <dgm:prSet/>
      <dgm:spPr/>
      <dgm:t>
        <a:bodyPr/>
        <a:lstStyle/>
        <a:p>
          <a:r>
            <a:rPr lang="en-US" dirty="0"/>
            <a:t>Application Home</a:t>
          </a:r>
        </a:p>
      </dgm:t>
    </dgm:pt>
    <dgm:pt modelId="{9DDA931A-9116-8141-BFB8-5DF4C26A7CEE}" type="parTrans" cxnId="{3F16747E-4E9D-3F46-A349-3094FAC500FF}">
      <dgm:prSet/>
      <dgm:spPr/>
      <dgm:t>
        <a:bodyPr/>
        <a:lstStyle/>
        <a:p>
          <a:endParaRPr lang="en-US"/>
        </a:p>
      </dgm:t>
    </dgm:pt>
    <dgm:pt modelId="{A045992C-5111-8A49-B9B5-F7CB78F07499}" type="sibTrans" cxnId="{3F16747E-4E9D-3F46-A349-3094FAC500FF}">
      <dgm:prSet/>
      <dgm:spPr/>
      <dgm:t>
        <a:bodyPr/>
        <a:lstStyle/>
        <a:p>
          <a:endParaRPr lang="en-US"/>
        </a:p>
      </dgm:t>
    </dgm:pt>
    <dgm:pt modelId="{43A3C909-A764-0D43-BFE2-84EDB9D31753}">
      <dgm:prSet phldrT="[Text]"/>
      <dgm:spPr/>
      <dgm:t>
        <a:bodyPr/>
        <a:lstStyle/>
        <a:p>
          <a:r>
            <a:rPr lang="en-US" dirty="0"/>
            <a:t>git clone </a:t>
          </a:r>
          <a:r>
            <a:rPr lang="en-US" u="sng" dirty="0">
              <a:hlinkClick xmlns:r="http://schemas.openxmlformats.org/officeDocument/2006/relationships" r:id="rId1"/>
            </a:rPr>
            <a:t>https://github.com/abdtamboli/cs691-HouseHunt-team1</a:t>
          </a:r>
          <a:r>
            <a:rPr lang="en-US" dirty="0"/>
            <a:t> </a:t>
          </a:r>
        </a:p>
      </dgm:t>
    </dgm:pt>
    <dgm:pt modelId="{2E204CEA-5497-AF40-A262-AB36BB4ED902}" type="sibTrans" cxnId="{C978B993-F950-9C4C-BEA8-96DB91CF39F1}">
      <dgm:prSet/>
      <dgm:spPr/>
      <dgm:t>
        <a:bodyPr/>
        <a:lstStyle/>
        <a:p>
          <a:endParaRPr lang="en-US"/>
        </a:p>
      </dgm:t>
    </dgm:pt>
    <dgm:pt modelId="{8216C1A2-B70B-BF46-8848-8014FD31686D}" type="parTrans" cxnId="{C978B993-F950-9C4C-BEA8-96DB91CF39F1}">
      <dgm:prSet/>
      <dgm:spPr/>
      <dgm:t>
        <a:bodyPr/>
        <a:lstStyle/>
        <a:p>
          <a:endParaRPr lang="en-US"/>
        </a:p>
      </dgm:t>
    </dgm:pt>
    <dgm:pt modelId="{88A10516-2E67-334E-B014-EBF4927C131C}">
      <dgm:prSet phldrT="[Text]"/>
      <dgm:spPr/>
      <dgm:t>
        <a:bodyPr/>
        <a:lstStyle/>
        <a:p>
          <a:r>
            <a:rPr lang="en-US" dirty="0"/>
            <a:t>And then [nodemon app.js]</a:t>
          </a:r>
        </a:p>
      </dgm:t>
    </dgm:pt>
    <dgm:pt modelId="{513E8D9F-7305-7645-988D-B1AB7C0E5991}" type="parTrans" cxnId="{5B1BA0D7-7E33-844B-914B-DEA25D029DDA}">
      <dgm:prSet/>
      <dgm:spPr/>
      <dgm:t>
        <a:bodyPr/>
        <a:lstStyle/>
        <a:p>
          <a:endParaRPr lang="en-US"/>
        </a:p>
      </dgm:t>
    </dgm:pt>
    <dgm:pt modelId="{63C28960-D61E-524B-8ADE-CC36DFA4DB34}" type="sibTrans" cxnId="{5B1BA0D7-7E33-844B-914B-DEA25D029DDA}">
      <dgm:prSet/>
      <dgm:spPr/>
      <dgm:t>
        <a:bodyPr/>
        <a:lstStyle/>
        <a:p>
          <a:endParaRPr lang="en-US"/>
        </a:p>
      </dgm:t>
    </dgm:pt>
    <dgm:pt modelId="{3AD6F988-0375-8D44-91A1-AB4C2673D71C}">
      <dgm:prSet/>
      <dgm:spPr/>
      <dgm:t>
        <a:bodyPr/>
        <a:lstStyle/>
        <a:p>
          <a:r>
            <a:rPr lang="en-US" dirty="0"/>
            <a:t>At localhost:3000, you will land on the homepage of HouseHunt.</a:t>
          </a:r>
        </a:p>
      </dgm:t>
    </dgm:pt>
    <dgm:pt modelId="{6EFBA020-2A5F-CE4B-ADA0-083D8DF8EDC4}" type="parTrans" cxnId="{23D6D216-B1D6-8646-9C38-4EEBB8BCF8DA}">
      <dgm:prSet/>
      <dgm:spPr/>
      <dgm:t>
        <a:bodyPr/>
        <a:lstStyle/>
        <a:p>
          <a:endParaRPr lang="en-US"/>
        </a:p>
      </dgm:t>
    </dgm:pt>
    <dgm:pt modelId="{249E9C50-EF0C-DB4C-AF94-02D6C28823A2}" type="sibTrans" cxnId="{23D6D216-B1D6-8646-9C38-4EEBB8BCF8DA}">
      <dgm:prSet/>
      <dgm:spPr/>
      <dgm:t>
        <a:bodyPr/>
        <a:lstStyle/>
        <a:p>
          <a:endParaRPr lang="en-US"/>
        </a:p>
      </dgm:t>
    </dgm:pt>
    <dgm:pt modelId="{95499EBD-FA22-4A49-B0F2-29F53E844C64}">
      <dgm:prSet/>
      <dgm:spPr/>
      <dgm:t>
        <a:bodyPr/>
        <a:lstStyle/>
        <a:p>
          <a:r>
            <a:rPr lang="en-US" dirty="0"/>
            <a:t>Navigate through the application and its features.</a:t>
          </a:r>
        </a:p>
      </dgm:t>
    </dgm:pt>
    <dgm:pt modelId="{73B22B1D-4E75-FD4D-BE20-3B1F7D06F745}" type="parTrans" cxnId="{4A9C4EB5-7551-6D4B-9F1D-92E54DACD50C}">
      <dgm:prSet/>
      <dgm:spPr/>
      <dgm:t>
        <a:bodyPr/>
        <a:lstStyle/>
        <a:p>
          <a:endParaRPr lang="en-US"/>
        </a:p>
      </dgm:t>
    </dgm:pt>
    <dgm:pt modelId="{5D91A4FE-71DC-CA48-A349-D6C5BC0387C5}" type="sibTrans" cxnId="{4A9C4EB5-7551-6D4B-9F1D-92E54DACD50C}">
      <dgm:prSet/>
      <dgm:spPr/>
      <dgm:t>
        <a:bodyPr/>
        <a:lstStyle/>
        <a:p>
          <a:endParaRPr lang="en-US"/>
        </a:p>
      </dgm:t>
    </dgm:pt>
    <dgm:pt modelId="{5F90C3D1-FF44-8148-A0E5-3A0116CF202E}" type="pres">
      <dgm:prSet presAssocID="{1D1E45FF-EEB2-F847-8506-6FA983E72EA8}" presName="Name0" presStyleCnt="0">
        <dgm:presLayoutVars>
          <dgm:dir/>
          <dgm:resizeHandles val="exact"/>
        </dgm:presLayoutVars>
      </dgm:prSet>
      <dgm:spPr/>
    </dgm:pt>
    <dgm:pt modelId="{5D3A5880-8567-2746-B78D-B355A0C1A454}" type="pres">
      <dgm:prSet presAssocID="{1D1E45FF-EEB2-F847-8506-6FA983E72EA8}" presName="arrow" presStyleLbl="bgShp" presStyleIdx="0" presStyleCnt="1"/>
      <dgm:spPr/>
    </dgm:pt>
    <dgm:pt modelId="{34A73DCC-380E-AE42-B9CE-06D99E4B32F8}" type="pres">
      <dgm:prSet presAssocID="{1D1E45FF-EEB2-F847-8506-6FA983E72EA8}" presName="points" presStyleCnt="0"/>
      <dgm:spPr/>
    </dgm:pt>
    <dgm:pt modelId="{5A5FD8DF-1C45-5F40-9674-32140BC6A39D}" type="pres">
      <dgm:prSet presAssocID="{592C3799-4D51-2E40-BE2A-842BDE287841}" presName="compositeA" presStyleCnt="0"/>
      <dgm:spPr/>
    </dgm:pt>
    <dgm:pt modelId="{5844A02A-C817-8847-8096-65D828339B72}" type="pres">
      <dgm:prSet presAssocID="{592C3799-4D51-2E40-BE2A-842BDE287841}" presName="textA" presStyleLbl="revTx" presStyleIdx="0" presStyleCnt="4" custScaleX="176499">
        <dgm:presLayoutVars>
          <dgm:bulletEnabled val="1"/>
        </dgm:presLayoutVars>
      </dgm:prSet>
      <dgm:spPr/>
    </dgm:pt>
    <dgm:pt modelId="{C173AC4A-5FAD-644F-BA23-82985EDA2C97}" type="pres">
      <dgm:prSet presAssocID="{592C3799-4D51-2E40-BE2A-842BDE287841}" presName="circleA" presStyleLbl="node1" presStyleIdx="0" presStyleCnt="4"/>
      <dgm:spPr/>
    </dgm:pt>
    <dgm:pt modelId="{1306B00B-DE92-174A-93DC-3C3C93BF21E5}" type="pres">
      <dgm:prSet presAssocID="{592C3799-4D51-2E40-BE2A-842BDE287841}" presName="spaceA" presStyleCnt="0"/>
      <dgm:spPr/>
    </dgm:pt>
    <dgm:pt modelId="{DF83546C-6446-2B44-BFA7-AD3EE48A3E5F}" type="pres">
      <dgm:prSet presAssocID="{F1ACA5B9-3D05-A948-89EB-9FF673428AEB}" presName="space" presStyleCnt="0"/>
      <dgm:spPr/>
    </dgm:pt>
    <dgm:pt modelId="{C3B7FAC6-2D90-A640-AA6E-97E4894CEBF3}" type="pres">
      <dgm:prSet presAssocID="{9D58D8BB-743F-2646-930F-37F7423A1C04}" presName="compositeB" presStyleCnt="0"/>
      <dgm:spPr/>
    </dgm:pt>
    <dgm:pt modelId="{B5B33522-746E-A248-82E3-5731CBC5A3AE}" type="pres">
      <dgm:prSet presAssocID="{9D58D8BB-743F-2646-930F-37F7423A1C04}" presName="textB" presStyleLbl="revTx" presStyleIdx="1" presStyleCnt="4">
        <dgm:presLayoutVars>
          <dgm:bulletEnabled val="1"/>
        </dgm:presLayoutVars>
      </dgm:prSet>
      <dgm:spPr/>
    </dgm:pt>
    <dgm:pt modelId="{E22D4A06-485E-8B45-BBCE-C7E547CD51D9}" type="pres">
      <dgm:prSet presAssocID="{9D58D8BB-743F-2646-930F-37F7423A1C04}" presName="circleB" presStyleLbl="node1" presStyleIdx="1" presStyleCnt="4"/>
      <dgm:spPr/>
    </dgm:pt>
    <dgm:pt modelId="{C1B78F48-6CA5-5541-A790-2DBB24F06CB8}" type="pres">
      <dgm:prSet presAssocID="{9D58D8BB-743F-2646-930F-37F7423A1C04}" presName="spaceB" presStyleCnt="0"/>
      <dgm:spPr/>
    </dgm:pt>
    <dgm:pt modelId="{0FE2B0F9-6ABF-1048-9E64-8CE8E5EC3DE5}" type="pres">
      <dgm:prSet presAssocID="{3A86E554-940D-304F-82F9-4FF34128B5FD}" presName="space" presStyleCnt="0"/>
      <dgm:spPr/>
    </dgm:pt>
    <dgm:pt modelId="{ABDAADA9-E082-354C-BB1E-07DFAA6D806D}" type="pres">
      <dgm:prSet presAssocID="{B1D4605E-408B-944A-B99F-E84495A98C50}" presName="compositeA" presStyleCnt="0"/>
      <dgm:spPr/>
    </dgm:pt>
    <dgm:pt modelId="{5E58998F-3F58-BF4B-9ECC-22F92DB71B2A}" type="pres">
      <dgm:prSet presAssocID="{B1D4605E-408B-944A-B99F-E84495A98C50}" presName="textA" presStyleLbl="revTx" presStyleIdx="2" presStyleCnt="4">
        <dgm:presLayoutVars>
          <dgm:bulletEnabled val="1"/>
        </dgm:presLayoutVars>
      </dgm:prSet>
      <dgm:spPr/>
    </dgm:pt>
    <dgm:pt modelId="{A4A9CEBA-841F-FB4E-B028-704571AB7AAE}" type="pres">
      <dgm:prSet presAssocID="{B1D4605E-408B-944A-B99F-E84495A98C50}" presName="circleA" presStyleLbl="node1" presStyleIdx="2" presStyleCnt="4"/>
      <dgm:spPr/>
    </dgm:pt>
    <dgm:pt modelId="{A5B1E023-C69D-5245-8DC8-B81F17C42867}" type="pres">
      <dgm:prSet presAssocID="{B1D4605E-408B-944A-B99F-E84495A98C50}" presName="spaceA" presStyleCnt="0"/>
      <dgm:spPr/>
    </dgm:pt>
    <dgm:pt modelId="{2F8179D0-3F9B-BB4E-9D81-94108C3C3562}" type="pres">
      <dgm:prSet presAssocID="{EBE4C61E-236E-C347-BC3A-7FB0BCBF0222}" presName="space" presStyleCnt="0"/>
      <dgm:spPr/>
    </dgm:pt>
    <dgm:pt modelId="{CE7A2C65-51F4-ED47-960D-D206D347F018}" type="pres">
      <dgm:prSet presAssocID="{C1A06514-145E-9A48-AE22-07FB0EB37DC6}" presName="compositeB" presStyleCnt="0"/>
      <dgm:spPr/>
    </dgm:pt>
    <dgm:pt modelId="{8B381C20-87D6-1746-B7DD-9AA2B7125905}" type="pres">
      <dgm:prSet presAssocID="{C1A06514-145E-9A48-AE22-07FB0EB37DC6}" presName="textB" presStyleLbl="revTx" presStyleIdx="3" presStyleCnt="4">
        <dgm:presLayoutVars>
          <dgm:bulletEnabled val="1"/>
        </dgm:presLayoutVars>
      </dgm:prSet>
      <dgm:spPr/>
    </dgm:pt>
    <dgm:pt modelId="{10900AF6-9270-5644-BBC8-EE7DB9AE6B19}" type="pres">
      <dgm:prSet presAssocID="{C1A06514-145E-9A48-AE22-07FB0EB37DC6}" presName="circleB" presStyleLbl="node1" presStyleIdx="3" presStyleCnt="4"/>
      <dgm:spPr/>
    </dgm:pt>
    <dgm:pt modelId="{0DF1A8EE-DB63-5A47-95B9-A72607250E1F}" type="pres">
      <dgm:prSet presAssocID="{C1A06514-145E-9A48-AE22-07FB0EB37DC6}" presName="spaceB" presStyleCnt="0"/>
      <dgm:spPr/>
    </dgm:pt>
  </dgm:ptLst>
  <dgm:cxnLst>
    <dgm:cxn modelId="{04EC6D11-2B45-1D41-91C1-B9F605FDB2FF}" type="presOf" srcId="{7959E86B-6B1D-9F41-B3AD-730680CDEE18}" destId="{5E58998F-3F58-BF4B-9ECC-22F92DB71B2A}" srcOrd="0" destOrd="1" presId="urn:microsoft.com/office/officeart/2005/8/layout/hProcess11"/>
    <dgm:cxn modelId="{23D6D216-B1D6-8646-9C38-4EEBB8BCF8DA}" srcId="{C1A06514-145E-9A48-AE22-07FB0EB37DC6}" destId="{3AD6F988-0375-8D44-91A1-AB4C2673D71C}" srcOrd="0" destOrd="0" parTransId="{6EFBA020-2A5F-CE4B-ADA0-083D8DF8EDC4}" sibTransId="{249E9C50-EF0C-DB4C-AF94-02D6C28823A2}"/>
    <dgm:cxn modelId="{7AA8ED20-40A7-6E44-8657-D2C6C9A39245}" type="presOf" srcId="{3AD6F988-0375-8D44-91A1-AB4C2673D71C}" destId="{8B381C20-87D6-1746-B7DD-9AA2B7125905}" srcOrd="0" destOrd="1" presId="urn:microsoft.com/office/officeart/2005/8/layout/hProcess11"/>
    <dgm:cxn modelId="{18422F21-4134-CB4E-B0F5-4E7B43D2D6EF}" type="presOf" srcId="{95499EBD-FA22-4A49-B0F2-29F53E844C64}" destId="{8B381C20-87D6-1746-B7DD-9AA2B7125905}" srcOrd="0" destOrd="2" presId="urn:microsoft.com/office/officeart/2005/8/layout/hProcess11"/>
    <dgm:cxn modelId="{12ACF72E-F3E3-9748-8CF4-E6EB0BF35312}" type="presOf" srcId="{9D58D8BB-743F-2646-930F-37F7423A1C04}" destId="{B5B33522-746E-A248-82E3-5731CBC5A3AE}" srcOrd="0" destOrd="0" presId="urn:microsoft.com/office/officeart/2005/8/layout/hProcess11"/>
    <dgm:cxn modelId="{D50C8B5E-CA9A-F845-BAC3-8C9C5D505447}" srcId="{1D1E45FF-EEB2-F847-8506-6FA983E72EA8}" destId="{9D58D8BB-743F-2646-930F-37F7423A1C04}" srcOrd="1" destOrd="0" parTransId="{1DB79E19-1BB1-9743-970A-E1A80B7D9119}" sibTransId="{3A86E554-940D-304F-82F9-4FF34128B5FD}"/>
    <dgm:cxn modelId="{AB185442-6175-7248-BF6A-6D7D82DD525E}" srcId="{1D1E45FF-EEB2-F847-8506-6FA983E72EA8}" destId="{B1D4605E-408B-944A-B99F-E84495A98C50}" srcOrd="2" destOrd="0" parTransId="{74E7BDEE-1F2E-6A4B-9B87-380CAD029B47}" sibTransId="{EBE4C61E-236E-C347-BC3A-7FB0BCBF0222}"/>
    <dgm:cxn modelId="{BD872144-ECAB-B94A-9494-5C054E32B653}" type="presOf" srcId="{88A10516-2E67-334E-B014-EBF4927C131C}" destId="{B5B33522-746E-A248-82E3-5731CBC5A3AE}" srcOrd="0" destOrd="2" presId="urn:microsoft.com/office/officeart/2005/8/layout/hProcess11"/>
    <dgm:cxn modelId="{9429716A-A5CE-6648-A645-A93A7ADB011A}" srcId="{9D58D8BB-743F-2646-930F-37F7423A1C04}" destId="{08FB061A-86BF-D344-A06E-ADB1A673A2BD}" srcOrd="0" destOrd="0" parTransId="{CBEFA968-32EA-404D-97DC-EAF524F15D13}" sibTransId="{ADAFDAF7-A547-3943-BBA4-CBDE0CF96AE7}"/>
    <dgm:cxn modelId="{28490B4B-97CE-A444-A378-F29176787118}" srcId="{1D1E45FF-EEB2-F847-8506-6FA983E72EA8}" destId="{592C3799-4D51-2E40-BE2A-842BDE287841}" srcOrd="0" destOrd="0" parTransId="{D75EF4BE-62D9-5342-AEB4-619ECFFEAF28}" sibTransId="{F1ACA5B9-3D05-A948-89EB-9FF673428AEB}"/>
    <dgm:cxn modelId="{BEE1BA6F-2AC8-5449-ACE3-89FE9132383A}" type="presOf" srcId="{1D1E45FF-EEB2-F847-8506-6FA983E72EA8}" destId="{5F90C3D1-FF44-8148-A0E5-3A0116CF202E}" srcOrd="0" destOrd="0" presId="urn:microsoft.com/office/officeart/2005/8/layout/hProcess11"/>
    <dgm:cxn modelId="{3F16747E-4E9D-3F46-A349-3094FAC500FF}" srcId="{1D1E45FF-EEB2-F847-8506-6FA983E72EA8}" destId="{C1A06514-145E-9A48-AE22-07FB0EB37DC6}" srcOrd="3" destOrd="0" parTransId="{9DDA931A-9116-8141-BFB8-5DF4C26A7CEE}" sibTransId="{A045992C-5111-8A49-B9B5-F7CB78F07499}"/>
    <dgm:cxn modelId="{BC17978B-B0AC-894F-92B0-EC0FD9EE836E}" type="presOf" srcId="{C1A06514-145E-9A48-AE22-07FB0EB37DC6}" destId="{8B381C20-87D6-1746-B7DD-9AA2B7125905}" srcOrd="0" destOrd="0" presId="urn:microsoft.com/office/officeart/2005/8/layout/hProcess11"/>
    <dgm:cxn modelId="{C978B993-F950-9C4C-BEA8-96DB91CF39F1}" srcId="{592C3799-4D51-2E40-BE2A-842BDE287841}" destId="{43A3C909-A764-0D43-BFE2-84EDB9D31753}" srcOrd="0" destOrd="0" parTransId="{8216C1A2-B70B-BF46-8848-8014FD31686D}" sibTransId="{2E204CEA-5497-AF40-A262-AB36BB4ED902}"/>
    <dgm:cxn modelId="{868A9D96-0601-D742-B472-11296ADF3D7C}" type="presOf" srcId="{B1D4605E-408B-944A-B99F-E84495A98C50}" destId="{5E58998F-3F58-BF4B-9ECC-22F92DB71B2A}" srcOrd="0" destOrd="0" presId="urn:microsoft.com/office/officeart/2005/8/layout/hProcess11"/>
    <dgm:cxn modelId="{4A9C4EB5-7551-6D4B-9F1D-92E54DACD50C}" srcId="{C1A06514-145E-9A48-AE22-07FB0EB37DC6}" destId="{95499EBD-FA22-4A49-B0F2-29F53E844C64}" srcOrd="1" destOrd="0" parTransId="{73B22B1D-4E75-FD4D-BE20-3B1F7D06F745}" sibTransId="{5D91A4FE-71DC-CA48-A349-D6C5BC0387C5}"/>
    <dgm:cxn modelId="{BF4442BC-A070-DA4E-9E86-FE4245719ABC}" srcId="{B1D4605E-408B-944A-B99F-E84495A98C50}" destId="{7959E86B-6B1D-9F41-B3AD-730680CDEE18}" srcOrd="0" destOrd="0" parTransId="{79A609A1-E299-CA4B-A524-A889DD080080}" sibTransId="{DFFDC72C-36D1-6642-8740-23F04DCAB781}"/>
    <dgm:cxn modelId="{2A3845BF-4D69-0B43-A361-CAE6946B4AFB}" srcId="{B1D4605E-408B-944A-B99F-E84495A98C50}" destId="{5344E8FE-5AE8-4E4A-BF16-A58B5485685F}" srcOrd="1" destOrd="0" parTransId="{60730436-75D4-AA41-8151-334ABBB7EFA7}" sibTransId="{7015A377-EF87-5843-97FF-2A306E064F28}"/>
    <dgm:cxn modelId="{06495DC3-5A38-2E41-A86A-E94036A91C18}" type="presOf" srcId="{43A3C909-A764-0D43-BFE2-84EDB9D31753}" destId="{5844A02A-C817-8847-8096-65D828339B72}" srcOrd="0" destOrd="1" presId="urn:microsoft.com/office/officeart/2005/8/layout/hProcess11"/>
    <dgm:cxn modelId="{E6B150C3-4255-D64C-8CE0-1C199874C9E5}" type="presOf" srcId="{5344E8FE-5AE8-4E4A-BF16-A58B5485685F}" destId="{5E58998F-3F58-BF4B-9ECC-22F92DB71B2A}" srcOrd="0" destOrd="2" presId="urn:microsoft.com/office/officeart/2005/8/layout/hProcess11"/>
    <dgm:cxn modelId="{5B1BA0D7-7E33-844B-914B-DEA25D029DDA}" srcId="{9D58D8BB-743F-2646-930F-37F7423A1C04}" destId="{88A10516-2E67-334E-B014-EBF4927C131C}" srcOrd="1" destOrd="0" parTransId="{513E8D9F-7305-7645-988D-B1AB7C0E5991}" sibTransId="{63C28960-D61E-524B-8ADE-CC36DFA4DB34}"/>
    <dgm:cxn modelId="{F7C1C2EF-C83A-9C47-AA60-3B582DE400A4}" type="presOf" srcId="{592C3799-4D51-2E40-BE2A-842BDE287841}" destId="{5844A02A-C817-8847-8096-65D828339B72}" srcOrd="0" destOrd="0" presId="urn:microsoft.com/office/officeart/2005/8/layout/hProcess11"/>
    <dgm:cxn modelId="{4C6392FE-014B-F84F-A137-2E28337E3076}" type="presOf" srcId="{08FB061A-86BF-D344-A06E-ADB1A673A2BD}" destId="{B5B33522-746E-A248-82E3-5731CBC5A3AE}" srcOrd="0" destOrd="1" presId="urn:microsoft.com/office/officeart/2005/8/layout/hProcess11"/>
    <dgm:cxn modelId="{8AEAC8AF-1113-3345-AE8F-01F9DE80BD5B}" type="presParOf" srcId="{5F90C3D1-FF44-8148-A0E5-3A0116CF202E}" destId="{5D3A5880-8567-2746-B78D-B355A0C1A454}" srcOrd="0" destOrd="0" presId="urn:microsoft.com/office/officeart/2005/8/layout/hProcess11"/>
    <dgm:cxn modelId="{9BD43987-E500-6D41-9926-205201E4D00B}" type="presParOf" srcId="{5F90C3D1-FF44-8148-A0E5-3A0116CF202E}" destId="{34A73DCC-380E-AE42-B9CE-06D99E4B32F8}" srcOrd="1" destOrd="0" presId="urn:microsoft.com/office/officeart/2005/8/layout/hProcess11"/>
    <dgm:cxn modelId="{12B05AE2-109B-0F43-B057-98557ABB5716}" type="presParOf" srcId="{34A73DCC-380E-AE42-B9CE-06D99E4B32F8}" destId="{5A5FD8DF-1C45-5F40-9674-32140BC6A39D}" srcOrd="0" destOrd="0" presId="urn:microsoft.com/office/officeart/2005/8/layout/hProcess11"/>
    <dgm:cxn modelId="{B3DF90CF-253A-434A-BA1F-CCF4E7E8FD40}" type="presParOf" srcId="{5A5FD8DF-1C45-5F40-9674-32140BC6A39D}" destId="{5844A02A-C817-8847-8096-65D828339B72}" srcOrd="0" destOrd="0" presId="urn:microsoft.com/office/officeart/2005/8/layout/hProcess11"/>
    <dgm:cxn modelId="{ADA10A4B-7CDB-704B-BA23-00982381C340}" type="presParOf" srcId="{5A5FD8DF-1C45-5F40-9674-32140BC6A39D}" destId="{C173AC4A-5FAD-644F-BA23-82985EDA2C97}" srcOrd="1" destOrd="0" presId="urn:microsoft.com/office/officeart/2005/8/layout/hProcess11"/>
    <dgm:cxn modelId="{79668657-88D7-094B-816E-7F5A5A6E7B59}" type="presParOf" srcId="{5A5FD8DF-1C45-5F40-9674-32140BC6A39D}" destId="{1306B00B-DE92-174A-93DC-3C3C93BF21E5}" srcOrd="2" destOrd="0" presId="urn:microsoft.com/office/officeart/2005/8/layout/hProcess11"/>
    <dgm:cxn modelId="{E954FD1C-5C3C-E14F-9203-4753A53E85D1}" type="presParOf" srcId="{34A73DCC-380E-AE42-B9CE-06D99E4B32F8}" destId="{DF83546C-6446-2B44-BFA7-AD3EE48A3E5F}" srcOrd="1" destOrd="0" presId="urn:microsoft.com/office/officeart/2005/8/layout/hProcess11"/>
    <dgm:cxn modelId="{B3464B1A-8752-9B47-8C1D-49D1F72DC8E1}" type="presParOf" srcId="{34A73DCC-380E-AE42-B9CE-06D99E4B32F8}" destId="{C3B7FAC6-2D90-A640-AA6E-97E4894CEBF3}" srcOrd="2" destOrd="0" presId="urn:microsoft.com/office/officeart/2005/8/layout/hProcess11"/>
    <dgm:cxn modelId="{7881FA23-4802-1B41-A0D5-65C1C2F39A4C}" type="presParOf" srcId="{C3B7FAC6-2D90-A640-AA6E-97E4894CEBF3}" destId="{B5B33522-746E-A248-82E3-5731CBC5A3AE}" srcOrd="0" destOrd="0" presId="urn:microsoft.com/office/officeart/2005/8/layout/hProcess11"/>
    <dgm:cxn modelId="{11B8275F-252B-5448-AC51-CBFAB41E99FB}" type="presParOf" srcId="{C3B7FAC6-2D90-A640-AA6E-97E4894CEBF3}" destId="{E22D4A06-485E-8B45-BBCE-C7E547CD51D9}" srcOrd="1" destOrd="0" presId="urn:microsoft.com/office/officeart/2005/8/layout/hProcess11"/>
    <dgm:cxn modelId="{75A8A3F4-B68E-D54E-9E75-72C5A251F7F7}" type="presParOf" srcId="{C3B7FAC6-2D90-A640-AA6E-97E4894CEBF3}" destId="{C1B78F48-6CA5-5541-A790-2DBB24F06CB8}" srcOrd="2" destOrd="0" presId="urn:microsoft.com/office/officeart/2005/8/layout/hProcess11"/>
    <dgm:cxn modelId="{7AC48ED4-6319-7E41-B1BE-4D43AFD8212C}" type="presParOf" srcId="{34A73DCC-380E-AE42-B9CE-06D99E4B32F8}" destId="{0FE2B0F9-6ABF-1048-9E64-8CE8E5EC3DE5}" srcOrd="3" destOrd="0" presId="urn:microsoft.com/office/officeart/2005/8/layout/hProcess11"/>
    <dgm:cxn modelId="{50670F21-1BFF-F24A-BA54-CBA02ACC76AD}" type="presParOf" srcId="{34A73DCC-380E-AE42-B9CE-06D99E4B32F8}" destId="{ABDAADA9-E082-354C-BB1E-07DFAA6D806D}" srcOrd="4" destOrd="0" presId="urn:microsoft.com/office/officeart/2005/8/layout/hProcess11"/>
    <dgm:cxn modelId="{195168E0-0EC7-E04A-9AD0-7E8C86AF32F7}" type="presParOf" srcId="{ABDAADA9-E082-354C-BB1E-07DFAA6D806D}" destId="{5E58998F-3F58-BF4B-9ECC-22F92DB71B2A}" srcOrd="0" destOrd="0" presId="urn:microsoft.com/office/officeart/2005/8/layout/hProcess11"/>
    <dgm:cxn modelId="{1EE60B8A-59FE-2D40-82FF-B8D27E17290F}" type="presParOf" srcId="{ABDAADA9-E082-354C-BB1E-07DFAA6D806D}" destId="{A4A9CEBA-841F-FB4E-B028-704571AB7AAE}" srcOrd="1" destOrd="0" presId="urn:microsoft.com/office/officeart/2005/8/layout/hProcess11"/>
    <dgm:cxn modelId="{CA4EF90A-ABF1-D94E-856E-2AA116D3F438}" type="presParOf" srcId="{ABDAADA9-E082-354C-BB1E-07DFAA6D806D}" destId="{A5B1E023-C69D-5245-8DC8-B81F17C42867}" srcOrd="2" destOrd="0" presId="urn:microsoft.com/office/officeart/2005/8/layout/hProcess11"/>
    <dgm:cxn modelId="{6796E98B-F599-3E4B-AEFE-159E71B189B5}" type="presParOf" srcId="{34A73DCC-380E-AE42-B9CE-06D99E4B32F8}" destId="{2F8179D0-3F9B-BB4E-9D81-94108C3C3562}" srcOrd="5" destOrd="0" presId="urn:microsoft.com/office/officeart/2005/8/layout/hProcess11"/>
    <dgm:cxn modelId="{ABFBAE0A-6FF7-774C-B65F-0F927E1174B6}" type="presParOf" srcId="{34A73DCC-380E-AE42-B9CE-06D99E4B32F8}" destId="{CE7A2C65-51F4-ED47-960D-D206D347F018}" srcOrd="6" destOrd="0" presId="urn:microsoft.com/office/officeart/2005/8/layout/hProcess11"/>
    <dgm:cxn modelId="{9BA36C5B-8781-5841-9668-C18A22F9D2D6}" type="presParOf" srcId="{CE7A2C65-51F4-ED47-960D-D206D347F018}" destId="{8B381C20-87D6-1746-B7DD-9AA2B7125905}" srcOrd="0" destOrd="0" presId="urn:microsoft.com/office/officeart/2005/8/layout/hProcess11"/>
    <dgm:cxn modelId="{1348255A-750B-6342-816B-225ADD0B977F}" type="presParOf" srcId="{CE7A2C65-51F4-ED47-960D-D206D347F018}" destId="{10900AF6-9270-5644-BBC8-EE7DB9AE6B19}" srcOrd="1" destOrd="0" presId="urn:microsoft.com/office/officeart/2005/8/layout/hProcess11"/>
    <dgm:cxn modelId="{4AC2C26B-AE44-1B41-AE6B-B9258D2B1D37}" type="presParOf" srcId="{CE7A2C65-51F4-ED47-960D-D206D347F018}" destId="{0DF1A8EE-DB63-5A47-95B9-A72607250E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F15EB-16CC-8649-B3A9-17F781D86751}">
      <dsp:nvSpPr>
        <dsp:cNvPr id="0" name=""/>
        <dsp:cNvSpPr/>
      </dsp:nvSpPr>
      <dsp:spPr>
        <a:xfrm>
          <a:off x="0" y="0"/>
          <a:ext cx="3740150" cy="37401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1BC61B-1A8E-9241-9A02-4F43B2BCD0CF}">
      <dsp:nvSpPr>
        <dsp:cNvPr id="0" name=""/>
        <dsp:cNvSpPr/>
      </dsp:nvSpPr>
      <dsp:spPr>
        <a:xfrm>
          <a:off x="1870075" y="0"/>
          <a:ext cx="8821736" cy="37401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GitHub</a:t>
          </a:r>
        </a:p>
      </dsp:txBody>
      <dsp:txXfrm>
        <a:off x="1870075" y="0"/>
        <a:ext cx="4410868" cy="1122047"/>
      </dsp:txXfrm>
    </dsp:sp>
    <dsp:sp modelId="{85417068-EF94-5E47-9387-4A6974C2692C}">
      <dsp:nvSpPr>
        <dsp:cNvPr id="0" name=""/>
        <dsp:cNvSpPr/>
      </dsp:nvSpPr>
      <dsp:spPr>
        <a:xfrm>
          <a:off x="654527" y="1122047"/>
          <a:ext cx="2431095" cy="243109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C427E15-F7D6-154F-B511-C5EDF31ED4BE}">
      <dsp:nvSpPr>
        <dsp:cNvPr id="0" name=""/>
        <dsp:cNvSpPr/>
      </dsp:nvSpPr>
      <dsp:spPr>
        <a:xfrm>
          <a:off x="1870075" y="1122047"/>
          <a:ext cx="8821736" cy="243109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Code Snippets</a:t>
          </a:r>
        </a:p>
      </dsp:txBody>
      <dsp:txXfrm>
        <a:off x="1870075" y="1122047"/>
        <a:ext cx="4410868" cy="1122043"/>
      </dsp:txXfrm>
    </dsp:sp>
    <dsp:sp modelId="{5CFEC9A3-10C9-F94A-AEA9-2BF0346E46A6}">
      <dsp:nvSpPr>
        <dsp:cNvPr id="0" name=""/>
        <dsp:cNvSpPr/>
      </dsp:nvSpPr>
      <dsp:spPr>
        <a:xfrm>
          <a:off x="1309053" y="2244091"/>
          <a:ext cx="1122043" cy="112204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77F272-5C14-D34E-A50E-2085AEEED552}">
      <dsp:nvSpPr>
        <dsp:cNvPr id="0" name=""/>
        <dsp:cNvSpPr/>
      </dsp:nvSpPr>
      <dsp:spPr>
        <a:xfrm>
          <a:off x="1870075" y="2244091"/>
          <a:ext cx="8821736" cy="1122043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Deployment</a:t>
          </a:r>
        </a:p>
      </dsp:txBody>
      <dsp:txXfrm>
        <a:off x="1870075" y="2244091"/>
        <a:ext cx="4410868" cy="1122043"/>
      </dsp:txXfrm>
    </dsp:sp>
    <dsp:sp modelId="{2C6F5CCE-D206-0043-A1F0-2F033243B45A}">
      <dsp:nvSpPr>
        <dsp:cNvPr id="0" name=""/>
        <dsp:cNvSpPr/>
      </dsp:nvSpPr>
      <dsp:spPr>
        <a:xfrm>
          <a:off x="6280943" y="0"/>
          <a:ext cx="4410868" cy="1122047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Repo Structure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Pre-requisites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Installation Guide</a:t>
          </a:r>
        </a:p>
      </dsp:txBody>
      <dsp:txXfrm>
        <a:off x="6280943" y="0"/>
        <a:ext cx="4410868" cy="1122047"/>
      </dsp:txXfrm>
    </dsp:sp>
    <dsp:sp modelId="{28CB17D5-773C-144E-98E1-BA353E94908A}">
      <dsp:nvSpPr>
        <dsp:cNvPr id="0" name=""/>
        <dsp:cNvSpPr/>
      </dsp:nvSpPr>
      <dsp:spPr>
        <a:xfrm>
          <a:off x="6280943" y="1122047"/>
          <a:ext cx="4410868" cy="112204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Frontend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Backend</a:t>
          </a:r>
        </a:p>
      </dsp:txBody>
      <dsp:txXfrm>
        <a:off x="6280943" y="1122047"/>
        <a:ext cx="4410868" cy="1122043"/>
      </dsp:txXfrm>
    </dsp:sp>
    <dsp:sp modelId="{20F8214E-108B-7141-B4F6-FFD6D7BF5E3E}">
      <dsp:nvSpPr>
        <dsp:cNvPr id="0" name=""/>
        <dsp:cNvSpPr/>
      </dsp:nvSpPr>
      <dsp:spPr>
        <a:xfrm>
          <a:off x="6280943" y="2244091"/>
          <a:ext cx="4410868" cy="112204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Jenkins</a:t>
          </a:r>
        </a:p>
      </dsp:txBody>
      <dsp:txXfrm>
        <a:off x="6280943" y="2244091"/>
        <a:ext cx="4410868" cy="1122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738ED-7EE9-F04E-B4B4-175E081511C7}">
      <dsp:nvSpPr>
        <dsp:cNvPr id="0" name=""/>
        <dsp:cNvSpPr/>
      </dsp:nvSpPr>
      <dsp:spPr>
        <a:xfrm>
          <a:off x="-4227937" y="-648705"/>
          <a:ext cx="5037561" cy="5037561"/>
        </a:xfrm>
        <a:prstGeom prst="blockArc">
          <a:avLst>
            <a:gd name="adj1" fmla="val 18900000"/>
            <a:gd name="adj2" fmla="val 2700000"/>
            <a:gd name="adj3" fmla="val 429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17E648-84D4-2A47-AF19-1DFF9C5531EC}">
      <dsp:nvSpPr>
        <dsp:cNvPr id="0" name=""/>
        <dsp:cNvSpPr/>
      </dsp:nvSpPr>
      <dsp:spPr>
        <a:xfrm>
          <a:off x="424179" y="287542"/>
          <a:ext cx="10217560" cy="57538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712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MongoDB</a:t>
          </a:r>
        </a:p>
      </dsp:txBody>
      <dsp:txXfrm>
        <a:off x="424179" y="287542"/>
        <a:ext cx="10217560" cy="575384"/>
      </dsp:txXfrm>
    </dsp:sp>
    <dsp:sp modelId="{45A467EB-18C6-8F4E-8A28-55A74E8BCF87}">
      <dsp:nvSpPr>
        <dsp:cNvPr id="0" name=""/>
        <dsp:cNvSpPr/>
      </dsp:nvSpPr>
      <dsp:spPr>
        <a:xfrm>
          <a:off x="64563" y="215619"/>
          <a:ext cx="719230" cy="71923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ED509-DC77-9A4B-B9C1-BD8B315B003C}">
      <dsp:nvSpPr>
        <dsp:cNvPr id="0" name=""/>
        <dsp:cNvSpPr/>
      </dsp:nvSpPr>
      <dsp:spPr>
        <a:xfrm>
          <a:off x="754060" y="1150769"/>
          <a:ext cx="9887679" cy="57538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712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React</a:t>
          </a:r>
        </a:p>
      </dsp:txBody>
      <dsp:txXfrm>
        <a:off x="754060" y="1150769"/>
        <a:ext cx="9887679" cy="575384"/>
      </dsp:txXfrm>
    </dsp:sp>
    <dsp:sp modelId="{316F8708-41FD-DE4C-B93D-99C42164661C}">
      <dsp:nvSpPr>
        <dsp:cNvPr id="0" name=""/>
        <dsp:cNvSpPr/>
      </dsp:nvSpPr>
      <dsp:spPr>
        <a:xfrm>
          <a:off x="394445" y="1078846"/>
          <a:ext cx="719230" cy="71923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C5962-8088-DE43-AD42-342B70720F83}">
      <dsp:nvSpPr>
        <dsp:cNvPr id="0" name=""/>
        <dsp:cNvSpPr/>
      </dsp:nvSpPr>
      <dsp:spPr>
        <a:xfrm>
          <a:off x="754060" y="2013995"/>
          <a:ext cx="9887679" cy="57538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712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IDEs for Frontend and Backend</a:t>
          </a:r>
        </a:p>
      </dsp:txBody>
      <dsp:txXfrm>
        <a:off x="754060" y="2013995"/>
        <a:ext cx="9887679" cy="575384"/>
      </dsp:txXfrm>
    </dsp:sp>
    <dsp:sp modelId="{2ABAB283-DB51-3641-9CD2-46BA6D8B2A85}">
      <dsp:nvSpPr>
        <dsp:cNvPr id="0" name=""/>
        <dsp:cNvSpPr/>
      </dsp:nvSpPr>
      <dsp:spPr>
        <a:xfrm>
          <a:off x="394445" y="1942072"/>
          <a:ext cx="719230" cy="71923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A5E7-7559-FD4B-B710-471D69EDCA08}">
      <dsp:nvSpPr>
        <dsp:cNvPr id="0" name=""/>
        <dsp:cNvSpPr/>
      </dsp:nvSpPr>
      <dsp:spPr>
        <a:xfrm>
          <a:off x="424179" y="2877222"/>
          <a:ext cx="10217560" cy="57538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712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Node.js</a:t>
          </a:r>
        </a:p>
      </dsp:txBody>
      <dsp:txXfrm>
        <a:off x="424179" y="2877222"/>
        <a:ext cx="10217560" cy="575384"/>
      </dsp:txXfrm>
    </dsp:sp>
    <dsp:sp modelId="{8F64722A-CC9C-C641-B231-164A0E77F0DD}">
      <dsp:nvSpPr>
        <dsp:cNvPr id="0" name=""/>
        <dsp:cNvSpPr/>
      </dsp:nvSpPr>
      <dsp:spPr>
        <a:xfrm>
          <a:off x="64563" y="2805299"/>
          <a:ext cx="719230" cy="71923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A5880-8567-2746-B78D-B355A0C1A454}">
      <dsp:nvSpPr>
        <dsp:cNvPr id="0" name=""/>
        <dsp:cNvSpPr/>
      </dsp:nvSpPr>
      <dsp:spPr>
        <a:xfrm>
          <a:off x="0" y="1122044"/>
          <a:ext cx="10691811" cy="1496060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4A02A-C817-8847-8096-65D828339B72}">
      <dsp:nvSpPr>
        <dsp:cNvPr id="0" name=""/>
        <dsp:cNvSpPr/>
      </dsp:nvSpPr>
      <dsp:spPr>
        <a:xfrm>
          <a:off x="2130" y="0"/>
          <a:ext cx="3453990" cy="149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Clone the Repo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git clone </a:t>
          </a:r>
          <a:r>
            <a:rPr lang="en-US" sz="1000" u="sng" kern="1200" dirty="0">
              <a:hlinkClick xmlns:r="http://schemas.openxmlformats.org/officeDocument/2006/relationships" r:id="rId1"/>
            </a:rPr>
            <a:t>https://github.com/abdtamboli/cs691-HouseHunt-team1</a:t>
          </a:r>
          <a:r>
            <a:rPr lang="en-US" sz="1000" kern="1200" dirty="0"/>
            <a:t> </a:t>
          </a:r>
        </a:p>
      </dsp:txBody>
      <dsp:txXfrm>
        <a:off x="2130" y="0"/>
        <a:ext cx="3453990" cy="1496060"/>
      </dsp:txXfrm>
    </dsp:sp>
    <dsp:sp modelId="{C173AC4A-5FAD-644F-BA23-82985EDA2C97}">
      <dsp:nvSpPr>
        <dsp:cNvPr id="0" name=""/>
        <dsp:cNvSpPr/>
      </dsp:nvSpPr>
      <dsp:spPr>
        <a:xfrm>
          <a:off x="1542117" y="1683067"/>
          <a:ext cx="374015" cy="3740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33522-746E-A248-82E3-5731CBC5A3AE}">
      <dsp:nvSpPr>
        <dsp:cNvPr id="0" name=""/>
        <dsp:cNvSpPr/>
      </dsp:nvSpPr>
      <dsp:spPr>
        <a:xfrm>
          <a:off x="3553967" y="2244089"/>
          <a:ext cx="1956946" cy="149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Backend Folder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Go to api folder and run the command [npm install]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And then [nodemon app.js]</a:t>
          </a:r>
        </a:p>
      </dsp:txBody>
      <dsp:txXfrm>
        <a:off x="3553967" y="2244089"/>
        <a:ext cx="1956946" cy="1496060"/>
      </dsp:txXfrm>
    </dsp:sp>
    <dsp:sp modelId="{E22D4A06-485E-8B45-BBCE-C7E547CD51D9}">
      <dsp:nvSpPr>
        <dsp:cNvPr id="0" name=""/>
        <dsp:cNvSpPr/>
      </dsp:nvSpPr>
      <dsp:spPr>
        <a:xfrm>
          <a:off x="4345433" y="1683067"/>
          <a:ext cx="374015" cy="3740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8998F-3F58-BF4B-9ECC-22F92DB71B2A}">
      <dsp:nvSpPr>
        <dsp:cNvPr id="0" name=""/>
        <dsp:cNvSpPr/>
      </dsp:nvSpPr>
      <dsp:spPr>
        <a:xfrm>
          <a:off x="5608761" y="0"/>
          <a:ext cx="1956946" cy="149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Frontend Folder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Go to client folder and run the command [npm install]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And then [npm run dev]</a:t>
          </a:r>
        </a:p>
      </dsp:txBody>
      <dsp:txXfrm>
        <a:off x="5608761" y="0"/>
        <a:ext cx="1956946" cy="1496060"/>
      </dsp:txXfrm>
    </dsp:sp>
    <dsp:sp modelId="{A4A9CEBA-841F-FB4E-B028-704571AB7AAE}">
      <dsp:nvSpPr>
        <dsp:cNvPr id="0" name=""/>
        <dsp:cNvSpPr/>
      </dsp:nvSpPr>
      <dsp:spPr>
        <a:xfrm>
          <a:off x="6400226" y="1683067"/>
          <a:ext cx="374015" cy="3740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81C20-87D6-1746-B7DD-9AA2B7125905}">
      <dsp:nvSpPr>
        <dsp:cNvPr id="0" name=""/>
        <dsp:cNvSpPr/>
      </dsp:nvSpPr>
      <dsp:spPr>
        <a:xfrm>
          <a:off x="7663554" y="2244089"/>
          <a:ext cx="1956946" cy="149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Application Home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At localhost:3000, you will land on the homepage of HouseHunt.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Navigate through the application and its features.</a:t>
          </a:r>
        </a:p>
      </dsp:txBody>
      <dsp:txXfrm>
        <a:off x="7663554" y="2244089"/>
        <a:ext cx="1956946" cy="1496060"/>
      </dsp:txXfrm>
    </dsp:sp>
    <dsp:sp modelId="{10900AF6-9270-5644-BBC8-EE7DB9AE6B19}">
      <dsp:nvSpPr>
        <dsp:cNvPr id="0" name=""/>
        <dsp:cNvSpPr/>
      </dsp:nvSpPr>
      <dsp:spPr>
        <a:xfrm>
          <a:off x="8455020" y="1683067"/>
          <a:ext cx="374015" cy="3740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47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7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8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0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0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9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4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9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6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57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8" r:id="rId6"/>
    <p:sldLayoutId id="2147483783" r:id="rId7"/>
    <p:sldLayoutId id="2147483784" r:id="rId8"/>
    <p:sldLayoutId id="2147483785" r:id="rId9"/>
    <p:sldLayoutId id="2147483787" r:id="rId10"/>
    <p:sldLayoutId id="214748378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dtamboli/cs691-HouseHunt-team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nes on a black background&#10;&#10;AI-generated content may be incorrect.">
            <a:extLst>
              <a:ext uri="{FF2B5EF4-FFF2-40B4-BE49-F238E27FC236}">
                <a16:creationId xmlns:a16="http://schemas.microsoft.com/office/drawing/2014/main" id="{A13348C9-47EC-9916-F3B6-1C91C18ECF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964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B7239-63A3-E00F-63D9-4E4CED6B6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cap="none" dirty="0">
                <a:solidFill>
                  <a:srgbClr val="FFFFFF"/>
                </a:solidFill>
              </a:rPr>
              <a:t>HOUSE HUNT</a:t>
            </a:r>
            <a:r>
              <a:rPr lang="en-US" sz="6000" cap="none" dirty="0">
                <a:solidFill>
                  <a:srgbClr val="FFFFFF"/>
                </a:solidFill>
              </a:rPr>
              <a:t> </a:t>
            </a:r>
            <a:r>
              <a:rPr lang="en-US" cap="none" dirty="0">
                <a:solidFill>
                  <a:srgbClr val="FFFFFF"/>
                </a:solidFill>
              </a:rPr>
              <a:t>(Real Estate Web Application)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2061D-30E6-B5C0-2315-666320D91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6" y="1447799"/>
            <a:ext cx="2815520" cy="40766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u="sng" dirty="0">
                <a:solidFill>
                  <a:srgbClr val="FFFFFF"/>
                </a:solidFill>
              </a:rPr>
              <a:t>TEAM 1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NITANT PARESHBHAI BHAGAT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BHUMI ASHOKBHAI TADHANI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NAGA BAVANA KOLASANI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BHARGAV PATEL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HARSH DEEPAKKUMAR MODI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ABHISHEK SUNIL TAMBOLI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VRAJDEEP DILIPBHAI LUNAGARIYA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JENISHA BHAVESHBHAI GAJERA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MANISH THOTAKURA</a:t>
            </a: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rgbClr val="FFFFFF"/>
                </a:solidFill>
              </a:rPr>
              <a:t>SAI NADH BATTALAPALLI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78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3F945E9-8068-7043-B2B2-ACB10FCF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FEB28-F2F8-1EC1-FCD5-6EED3BA4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83" y="1390650"/>
            <a:ext cx="6541799" cy="40767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Code snippets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0C7B8C-D44C-85BF-4166-E0609E10E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296150" y="34290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Images with solid fill">
            <a:extLst>
              <a:ext uri="{FF2B5EF4-FFF2-40B4-BE49-F238E27FC236}">
                <a16:creationId xmlns:a16="http://schemas.microsoft.com/office/drawing/2014/main" id="{17C35E4C-C9A8-D1B6-F6E0-E979565BA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1382" y="2609867"/>
            <a:ext cx="1638283" cy="163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2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6865-DCDF-207F-6C66-67D1AB20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(Listing of Properties - Frontend)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A585E-133A-DC79-35FD-686D9088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3" t="4151" r="4083" b="7603"/>
          <a:stretch/>
        </p:blipFill>
        <p:spPr>
          <a:xfrm>
            <a:off x="2525210" y="1574158"/>
            <a:ext cx="7141580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0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E9E5-72FF-36BA-F379-4DA5236CA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F20B-39D0-DBB9-3869-473AEBCE9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(Backend)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2F094-D58D-9BA8-A623-3EAB65DA86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3" t="3450" r="4083" b="7628"/>
          <a:stretch/>
        </p:blipFill>
        <p:spPr>
          <a:xfrm>
            <a:off x="2525210" y="1493134"/>
            <a:ext cx="7141580" cy="46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4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0F47-337D-73DC-0FDC-BF525B3A9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81FA-3215-056E-BC93-C10B1224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Chat (Frontend)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48F4C-53D0-4FAA-4C60-874FE725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4" t="3485" r="3934" b="7659"/>
          <a:stretch/>
        </p:blipFill>
        <p:spPr>
          <a:xfrm>
            <a:off x="2513635" y="1493134"/>
            <a:ext cx="7164729" cy="46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55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C5158-D1BA-D72F-27B0-59D05E4DA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940A-6203-8408-9515-A7DEC0AC7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Chat (Backend)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7ECCD-8C46-3F30-55D8-62A81814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2" t="3462" r="3935" b="7639"/>
          <a:stretch/>
        </p:blipFill>
        <p:spPr>
          <a:xfrm>
            <a:off x="2519423" y="1493134"/>
            <a:ext cx="7153154" cy="46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9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300AD-4FED-7D77-7171-93D9958C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A785-4B03-C691-BB0E-A5447F5E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Invoice Generation (Frontend)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352DC-084D-880E-BD8A-87A9B20E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1" t="3462" r="4233" b="7639"/>
          <a:stretch/>
        </p:blipFill>
        <p:spPr>
          <a:xfrm>
            <a:off x="2536785" y="1493134"/>
            <a:ext cx="7118430" cy="46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92C5-E073-AE0D-ED9A-2D173121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821D-CEC9-02FF-46FF-D7D184558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Invoice Generation (Backend)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EDF84-5214-6A58-E237-00D1E0F8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2" t="3439" r="4083" b="9119"/>
          <a:stretch/>
        </p:blipFill>
        <p:spPr>
          <a:xfrm>
            <a:off x="2530997" y="1493135"/>
            <a:ext cx="7130005" cy="45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4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31C13-688E-D80B-A3EE-70ED9EA7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0E56-D40E-46DA-2364-91CBF18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User Profile (Frontend)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C967E-76F4-3853-D9C1-1A24B822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2" t="3406" r="4083" b="7803"/>
          <a:stretch/>
        </p:blipFill>
        <p:spPr>
          <a:xfrm>
            <a:off x="2530997" y="1493135"/>
            <a:ext cx="7130005" cy="45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4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6495D-B0B5-B847-40BB-C3B490457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E9D6-F4D0-9448-7902-1335E9E5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Jenkins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A26BC-82DA-9918-2529-FDB1460F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-92" r="-87"/>
          <a:stretch/>
        </p:blipFill>
        <p:spPr>
          <a:xfrm>
            <a:off x="2206424" y="1493134"/>
            <a:ext cx="7779152" cy="45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7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599C0-7433-840D-2F6B-B1937B7E9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A8A44F-F608-B3F5-D0B0-41DCE505C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C56AD-0F42-53A2-23DF-0D80993A1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1860170-F637-4B8E-D095-73E391717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29193-D082-1475-1CB5-E15CDCE7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83" y="1390650"/>
            <a:ext cx="6541799" cy="40767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deployment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899658-A46B-E54D-36AD-E10F96B8B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296150" y="34290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457486A1-AE8F-E12C-8492-2F16F49DC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31382" y="2609867"/>
            <a:ext cx="1638283" cy="163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5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3BD1-B2ED-593C-0EF6-32C7F596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92A1374-58F9-EC0F-0F49-595845E80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112240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324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FD96A-CB9D-074B-D869-0DC719EAB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653A-34D4-D53D-31EB-0829055C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Jenkins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DF49E-8025-90D8-53E1-7B20285D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22" y="1493134"/>
            <a:ext cx="9043556" cy="45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92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6D153-DF87-880C-3A74-C211E2A9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44CF-C582-9E44-96D1-DEC02E24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CB98D-ED05-E9A6-7053-BBC6531D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6" y="1574157"/>
            <a:ext cx="1037644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F18B7-5D4F-6F7A-D408-7F60D14F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0C2F-2CA9-F602-27AE-F6A412F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Slack Notification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5751A-E50A-158B-B87B-96B57D9D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07" y="1608880"/>
            <a:ext cx="10445785" cy="44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6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3CDF7-7070-4533-ECF2-40F6FC92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FFBF-463B-9C39-26F0-28475860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ThinBackup Plugin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32F26-AA7F-18E3-2C1C-CDB89768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98" y="1707266"/>
            <a:ext cx="10510603" cy="42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73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6304-2374-A590-4962-ACEC87DB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6D7A-188D-0B92-8F03-0E44437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Warnings Next Generation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EC46F-7CF0-72C3-A32E-06D93758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9" y="1493134"/>
            <a:ext cx="8818462" cy="46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94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9F4E-D9AE-1023-883F-165AAFFE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4504-7657-4461-828E-2FCA43FEF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Dependency-Check Plugin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73C34-DC4E-0873-4266-1C068A2B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533" y="1493134"/>
            <a:ext cx="8968933" cy="45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0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B31F8-5512-D81B-C0D1-3CD490FF9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93A6-24D9-D58B-AF0D-672F3D9E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Blue Ocean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5B239-8AF5-1C9B-75BF-38DAEB80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7" y="1614668"/>
            <a:ext cx="10651894" cy="43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C6724-FC0B-EA32-7E24-536889CA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D426-EA1F-A3DA-C197-9E88C882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Role-Based Authorization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45B94-A172-D04A-DF84-05EBF6DA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21" y="1493134"/>
            <a:ext cx="8957358" cy="45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37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A3548-94FE-B94F-3DAE-0D1FFF07A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68C74-348B-E6DE-26FD-3503A401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578734"/>
          </a:xfrm>
        </p:spPr>
        <p:txBody>
          <a:bodyPr>
            <a:normAutofit fontScale="90000"/>
          </a:bodyPr>
          <a:lstStyle/>
          <a:p>
            <a:r>
              <a:rPr lang="en-US" dirty="0"/>
              <a:t>Grafana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33EE5-5F93-BE56-78D8-B57443D5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26" y="1493134"/>
            <a:ext cx="8413348" cy="45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27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0317B-FE00-5995-B404-5EC753D1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22766AD0-3EEE-A2FE-EF4E-5E46E119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499" y="719453"/>
            <a:ext cx="5528361" cy="552836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03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431E7-1329-DD88-25C0-B204FA97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23" y="2109493"/>
            <a:ext cx="4265763" cy="1441776"/>
          </a:xfrm>
        </p:spPr>
        <p:txBody>
          <a:bodyPr anchor="t">
            <a:normAutofit/>
          </a:bodyPr>
          <a:lstStyle/>
          <a:p>
            <a:r>
              <a:rPr lang="en-US" dirty="0"/>
              <a:t>GitHub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7B0F-2F1C-3A55-A1C9-C94738B8F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353" y="2200490"/>
            <a:ext cx="5269831" cy="3445399"/>
          </a:xfrm>
        </p:spPr>
        <p:txBody>
          <a:bodyPr>
            <a:normAutofit/>
          </a:bodyPr>
          <a:lstStyle/>
          <a:p>
            <a:r>
              <a:rPr lang="en-US" u="sng" dirty="0">
                <a:hlinkClick r:id="rId2"/>
              </a:rPr>
              <a:t>https://github.com/abdtamboli/cs691-HouseHunt-team1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F0A063-5253-8DF5-3B7B-12FE09670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816" y="3764346"/>
            <a:ext cx="402336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6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37D8F-9A2F-5C6C-3105-AF679785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Repo structure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C4F77-B604-CC11-F3A9-F2B7C8DDE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546" y="1712594"/>
            <a:ext cx="4875355" cy="4276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Final Presentation:</a:t>
            </a:r>
            <a:r>
              <a:rPr lang="en-US" sz="1000" dirty="0"/>
              <a:t> Contains the final presentation materials for the project.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ansible-dev:</a:t>
            </a:r>
            <a:r>
              <a:rPr lang="en-US" sz="1000" dirty="0"/>
              <a:t> Holds Ansible configuration and scripts used during development (Sprint 2 specific).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ansible:</a:t>
            </a:r>
            <a:r>
              <a:rPr lang="en-US" sz="1000" dirty="0"/>
              <a:t> Contains core Ansible setup, including automation files like Jenkins file.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api:</a:t>
            </a:r>
            <a:r>
              <a:rPr lang="en-US" sz="1000" dirty="0"/>
              <a:t> Backend logic for scheduling visits, inquiries, rental processes, etc.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client:</a:t>
            </a:r>
            <a:r>
              <a:rPr lang="en-US" sz="1000" dirty="0"/>
              <a:t> Frontend React application for property listings and user interactions.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performance:</a:t>
            </a:r>
            <a:r>
              <a:rPr lang="en-US" sz="1000" dirty="0"/>
              <a:t> Includes performance-related configurations or plugins.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socket:</a:t>
            </a:r>
            <a:r>
              <a:rPr lang="en-US" sz="1000" dirty="0"/>
              <a:t> Handles real-time communication features such as live updates or notifications.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.DS_Store:</a:t>
            </a:r>
            <a:r>
              <a:rPr lang="en-US" sz="1000" dirty="0"/>
              <a:t> macOS system file that stores folder view preferences (not project-related).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README.md:</a:t>
            </a:r>
            <a:r>
              <a:rPr lang="en-US" sz="1000" dirty="0"/>
              <a:t> Documentation providing an overview and usage instructions for the project.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docker-compose.yml:</a:t>
            </a:r>
            <a:r>
              <a:rPr lang="en-US" sz="1000" dirty="0"/>
              <a:t> Defines services and configurations to run the app using Docker.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jenkinsfile:</a:t>
            </a:r>
            <a:r>
              <a:rPr lang="en-US" sz="1000" dirty="0"/>
              <a:t> CI/CD pipeline configuration for building, testing, and deploying the project.</a:t>
            </a:r>
          </a:p>
          <a:p>
            <a:pPr indent="-228600">
              <a:lnSpc>
                <a:spcPct val="100000"/>
              </a:lnSpc>
              <a:buFont typeface="Wingdings" pitchFamily="2" charset="2"/>
              <a:buChar char="q"/>
            </a:pPr>
            <a:r>
              <a:rPr lang="en-US" sz="1000" b="1" dirty="0"/>
              <a:t>jenkinsfile-dev:</a:t>
            </a:r>
            <a:r>
              <a:rPr lang="en-US" sz="1000" dirty="0"/>
              <a:t> Jenkins pipeline used for development-specific builds or testing.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E16B8D-F102-0740-29FE-DA3B10D9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1638301"/>
            <a:ext cx="5731436" cy="45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767D-F3D9-BA49-0B63-E7138101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53796"/>
          </a:xfrm>
        </p:spPr>
        <p:txBody>
          <a:bodyPr>
            <a:normAutofit fontScale="90000"/>
          </a:bodyPr>
          <a:lstStyle/>
          <a:p>
            <a:r>
              <a:rPr lang="en-US" dirty="0"/>
              <a:t>REPO STRUCTURE (CLIENT - FRONTEND)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9880E7-6989-EB73-B358-3438B3500D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40535" y="1568196"/>
            <a:ext cx="7910930" cy="4519435"/>
          </a:xfrm>
        </p:spPr>
      </p:pic>
    </p:spTree>
    <p:extLst>
      <p:ext uri="{BB962C8B-B14F-4D97-AF65-F5344CB8AC3E}">
        <p14:creationId xmlns:p14="http://schemas.microsoft.com/office/powerpoint/2010/main" val="184271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8FC-C815-FC3A-45CF-1D574362A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5919-0F29-1664-E9AB-4AF6B77A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53796"/>
          </a:xfrm>
        </p:spPr>
        <p:txBody>
          <a:bodyPr>
            <a:normAutofit fontScale="90000"/>
          </a:bodyPr>
          <a:lstStyle/>
          <a:p>
            <a:r>
              <a:rPr lang="en-US" dirty="0"/>
              <a:t>REPO STRUCTURE (SERVER - backend)</a:t>
            </a:r>
          </a:p>
        </p:txBody>
      </p:sp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616EDECA-010F-0211-E8E4-057D73A2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8196"/>
            <a:ext cx="7772400" cy="45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6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907C1-BAC8-A46A-AC20-9D8F7411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0531-1D8B-B5EB-B706-6115EAF0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53796"/>
          </a:xfrm>
        </p:spPr>
        <p:txBody>
          <a:bodyPr>
            <a:normAutofit fontScale="90000"/>
          </a:bodyPr>
          <a:lstStyle/>
          <a:p>
            <a:r>
              <a:rPr lang="en-US" dirty="0"/>
              <a:t>REPO STRUCTURE (final deliverables)</a:t>
            </a:r>
          </a:p>
        </p:txBody>
      </p:sp>
      <p:pic>
        <p:nvPicPr>
          <p:cNvPr id="7" name="Picture 6" descr="A white line with black text&#10;&#10;AI-generated content may be incorrect.">
            <a:extLst>
              <a:ext uri="{FF2B5EF4-FFF2-40B4-BE49-F238E27FC236}">
                <a16:creationId xmlns:a16="http://schemas.microsoft.com/office/drawing/2014/main" id="{51ED6D67-EF32-0AFE-5247-A69B3899D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97" y="1568196"/>
            <a:ext cx="9026806" cy="45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7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6FC2-6532-E83C-4F76-3E94AC03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FDC6B9-1CBC-D0AB-C934-AC937B2D2C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384720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4566E80F-7956-0DFA-7C7B-CB94C0795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099" y="2485663"/>
            <a:ext cx="639501" cy="639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0ABF7C-D1C9-9AD8-5A0D-67EF92768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366" y="3429000"/>
            <a:ext cx="454468" cy="454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9E28A-DAAB-68B6-B378-E8182B697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416" t="18804" r="16120" b="18359"/>
          <a:stretch/>
        </p:blipFill>
        <p:spPr>
          <a:xfrm>
            <a:off x="1212366" y="4276523"/>
            <a:ext cx="487942" cy="454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A966A4-211F-975C-92FB-1D3B0497B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230" y="5179187"/>
            <a:ext cx="454468" cy="45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0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DD73-5280-60C4-B0FC-DAAC6869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guide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100AAC-6D7D-F857-3807-E5FF40D8F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590905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598229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405</Words>
  <Application>Microsoft Office PowerPoint</Application>
  <PresentationFormat>Widescreen</PresentationFormat>
  <Paragraphs>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Bierstadt</vt:lpstr>
      <vt:lpstr>Calisto MT</vt:lpstr>
      <vt:lpstr>Univers Condensed</vt:lpstr>
      <vt:lpstr>Wingdings</vt:lpstr>
      <vt:lpstr>ChronicleVTI</vt:lpstr>
      <vt:lpstr>HOUSE HUNT (Real Estate Web Application)</vt:lpstr>
      <vt:lpstr>Agenda</vt:lpstr>
      <vt:lpstr>GitHub URL</vt:lpstr>
      <vt:lpstr>Repo structure</vt:lpstr>
      <vt:lpstr>REPO STRUCTURE (CLIENT - FRONTEND)</vt:lpstr>
      <vt:lpstr>REPO STRUCTURE (SERVER - backend)</vt:lpstr>
      <vt:lpstr>REPO STRUCTURE (final deliverables)</vt:lpstr>
      <vt:lpstr>PRE-REQUISITES</vt:lpstr>
      <vt:lpstr>Installation guide</vt:lpstr>
      <vt:lpstr>Code snippets</vt:lpstr>
      <vt:lpstr>Properties (Listing of Properties - Frontend)</vt:lpstr>
      <vt:lpstr>Properties (Backend)</vt:lpstr>
      <vt:lpstr>Chat (Frontend)</vt:lpstr>
      <vt:lpstr>Chat (Backend)</vt:lpstr>
      <vt:lpstr>Invoice Generation (Frontend)</vt:lpstr>
      <vt:lpstr>Invoice Generation (Backend)</vt:lpstr>
      <vt:lpstr>User Profile (Frontend)</vt:lpstr>
      <vt:lpstr>Jenkins</vt:lpstr>
      <vt:lpstr>deployment</vt:lpstr>
      <vt:lpstr>Jenkins Dashboard</vt:lpstr>
      <vt:lpstr>Pipeline</vt:lpstr>
      <vt:lpstr>Slack Notification</vt:lpstr>
      <vt:lpstr>ThinBackup Plugin</vt:lpstr>
      <vt:lpstr>Warnings Next Generation Plugin</vt:lpstr>
      <vt:lpstr>OWASP Dependency-Check Plugin</vt:lpstr>
      <vt:lpstr>Blue Ocean Plugin</vt:lpstr>
      <vt:lpstr>Role-Based Authorization</vt:lpstr>
      <vt:lpstr>Grafana Dashboard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Kolasani, Ms. Bavana</dc:creator>
  <cp:lastModifiedBy>NITANT BHAGAT</cp:lastModifiedBy>
  <cp:revision>2</cp:revision>
  <dcterms:created xsi:type="dcterms:W3CDTF">2025-05-06T23:29:05Z</dcterms:created>
  <dcterms:modified xsi:type="dcterms:W3CDTF">2025-05-07T01:31:55Z</dcterms:modified>
</cp:coreProperties>
</file>